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70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98433" y="11071"/>
            <a:ext cx="115456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IO: Pipes</a:t>
            </a:r>
          </a:p>
        </p:txBody>
      </p:sp>
      <p:pic>
        <p:nvPicPr>
          <p:cNvPr id="1026" name="Picture 2" descr="http://iimk.ac.in/gsdl/collect/inftec/index/assoc/HASHee34.dir/je08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3352800"/>
            <a:ext cx="4791075" cy="15525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381000"/>
            <a:ext cx="8829675" cy="2590800"/>
          </a:xfrm>
          <a:prstGeom prst="wedgeRoundRectCallout">
            <a:avLst>
              <a:gd name="adj1" fmla="val -4826"/>
              <a:gd name="adj2" fmla="val 64039"/>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smtClean="0"/>
              <a:t>Normally</a:t>
            </a:r>
            <a:r>
              <a:rPr lang="en-US" sz="1000" dirty="0"/>
              <a:t>, our applications are directly involved with one side of a given stream at a time. PipedInputStream and PipedOutputStream (or PipedReader and PipedWriter), however, let us create two sides of a stream and connect them together, as shown in </a:t>
            </a:r>
            <a:r>
              <a:rPr lang="en-US" sz="1000" dirty="0" smtClean="0"/>
              <a:t>below Figure. </a:t>
            </a:r>
            <a:r>
              <a:rPr lang="en-US" sz="1000" dirty="0"/>
              <a:t>This provides a stream of communication between </a:t>
            </a:r>
            <a:r>
              <a:rPr lang="en-US" sz="1000" dirty="0" smtClean="0"/>
              <a:t>threads.</a:t>
            </a:r>
          </a:p>
          <a:p>
            <a:pPr marL="171450" indent="-171450">
              <a:buFont typeface="Wingdings" pitchFamily="2" charset="2"/>
              <a:buChar char="ü"/>
            </a:pPr>
            <a:r>
              <a:rPr lang="en-US" sz="1000" dirty="0"/>
              <a:t> </a:t>
            </a:r>
            <a:r>
              <a:rPr lang="en-US" sz="1000" dirty="0" smtClean="0"/>
              <a:t>To </a:t>
            </a:r>
            <a:r>
              <a:rPr lang="en-US" sz="1000" dirty="0"/>
              <a:t>create a pipe, we use both a PipedInputStream and a PipedOutputStream. We can simply choose a side and then construct the other side using the first as an argument</a:t>
            </a:r>
            <a:r>
              <a:rPr lang="en-US" sz="1000" dirty="0" smtClean="0"/>
              <a:t>:</a:t>
            </a:r>
            <a:br>
              <a:rPr lang="en-US" sz="1000" dirty="0" smtClean="0"/>
            </a:br>
            <a:r>
              <a:rPr lang="en-US" sz="1000" dirty="0" smtClean="0"/>
              <a:t/>
            </a:r>
            <a:br>
              <a:rPr lang="en-US" sz="1000" dirty="0" smtClean="0"/>
            </a:br>
            <a:r>
              <a:rPr lang="en-US" sz="1000" dirty="0" smtClean="0"/>
              <a:t>PipedInputStream </a:t>
            </a:r>
            <a:r>
              <a:rPr lang="en-US" sz="1000" dirty="0"/>
              <a:t>pin = new PipedInputStream(); </a:t>
            </a:r>
            <a:r>
              <a:rPr lang="en-US" sz="1000" dirty="0" smtClean="0"/>
              <a:t/>
            </a:r>
            <a:br>
              <a:rPr lang="en-US" sz="1000" dirty="0" smtClean="0"/>
            </a:br>
            <a:r>
              <a:rPr lang="en-US" sz="1000" dirty="0" smtClean="0"/>
              <a:t>PipedOutputStream </a:t>
            </a:r>
            <a:r>
              <a:rPr lang="en-US" sz="1000" dirty="0"/>
              <a:t>pout = new PipedOutputStream( pin ); </a:t>
            </a:r>
          </a:p>
          <a:p>
            <a:r>
              <a:rPr lang="en-US" sz="1000" dirty="0" smtClean="0"/>
              <a:t>      </a:t>
            </a:r>
            <a:br>
              <a:rPr lang="en-US" sz="1000" dirty="0" smtClean="0"/>
            </a:br>
            <a:r>
              <a:rPr lang="en-US" sz="1000" dirty="0" smtClean="0"/>
              <a:t>	Or</a:t>
            </a:r>
          </a:p>
          <a:p>
            <a:r>
              <a:rPr lang="en-US" sz="1000" dirty="0" smtClean="0"/>
              <a:t/>
            </a:r>
            <a:br>
              <a:rPr lang="en-US" sz="1000" dirty="0" smtClean="0"/>
            </a:br>
            <a:r>
              <a:rPr lang="en-US" sz="1000" dirty="0" smtClean="0"/>
              <a:t>      PipedOutputStream </a:t>
            </a:r>
            <a:r>
              <a:rPr lang="en-US" sz="1000" dirty="0"/>
              <a:t>pout = new PipedOutputStream( </a:t>
            </a:r>
            <a:r>
              <a:rPr lang="en-US" sz="1000" dirty="0" smtClean="0"/>
              <a:t>);</a:t>
            </a:r>
          </a:p>
          <a:p>
            <a:r>
              <a:rPr lang="en-US" sz="1000" dirty="0"/>
              <a:t> </a:t>
            </a:r>
            <a:r>
              <a:rPr lang="en-US" sz="1000" dirty="0" smtClean="0"/>
              <a:t>     </a:t>
            </a:r>
            <a:r>
              <a:rPr lang="en-US" sz="1000" dirty="0"/>
              <a:t>PipedInputStream pin = new PipedInputStream( pout ); </a:t>
            </a:r>
            <a:r>
              <a:rPr lang="en-US" sz="1000" dirty="0" smtClean="0"/>
              <a:t/>
            </a:r>
            <a:br>
              <a:rPr lang="en-US" sz="1000" dirty="0" smtClean="0"/>
            </a:br>
            <a:r>
              <a:rPr lang="en-US" sz="1000" dirty="0" smtClean="0"/>
              <a:t/>
            </a:r>
            <a:br>
              <a:rPr lang="en-US" sz="1000" dirty="0" smtClean="0"/>
            </a:br>
            <a:r>
              <a:rPr lang="en-US" sz="1000" dirty="0"/>
              <a:t>In each of these examples, the effect is to produce an input stream, pin, and an output stream, pout, that are connected. Data written to pout can then be read by pin. It is also possible to create </a:t>
            </a:r>
            <a:r>
              <a:rPr lang="en-US" sz="1000" dirty="0" smtClean="0"/>
              <a:t>the </a:t>
            </a:r>
            <a:r>
              <a:rPr lang="en-US" sz="1000" dirty="0" err="1" smtClean="0"/>
              <a:t>PipedInputStream</a:t>
            </a:r>
            <a:r>
              <a:rPr lang="en-US" sz="1000" dirty="0"/>
              <a:t> and the PipedOutputStream separately, and then connect them with the connect() method.</a:t>
            </a:r>
          </a:p>
          <a:p>
            <a:endParaRPr lang="en-US" sz="1000" dirty="0" smtClean="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78113</TotalTime>
  <Words>72</Words>
  <Application>Microsoft Office PowerPoint</Application>
  <PresentationFormat>Custom</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7555</cp:revision>
  <dcterms:created xsi:type="dcterms:W3CDTF">2006-08-16T00:00:00Z</dcterms:created>
  <dcterms:modified xsi:type="dcterms:W3CDTF">2016-07-29T09:19:48Z</dcterms:modified>
</cp:coreProperties>
</file>