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0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154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Pipes</a:t>
            </a:r>
          </a:p>
        </p:txBody>
      </p:sp>
      <p:pic>
        <p:nvPicPr>
          <p:cNvPr id="1026" name="Picture 2" descr="http://iimk.ac.in/gsdl/collect/inftec/index/assoc/HASHee34.dir/je08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52800"/>
            <a:ext cx="47910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28600" y="381000"/>
            <a:ext cx="8829675" cy="2590800"/>
          </a:xfrm>
          <a:prstGeom prst="wedgeRoundRectCallout">
            <a:avLst>
              <a:gd name="adj1" fmla="val -4826"/>
              <a:gd name="adj2" fmla="val 64039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Normally</a:t>
            </a:r>
            <a:r>
              <a:rPr lang="en-US" sz="1000" dirty="0"/>
              <a:t>, our applications are directly involved with one side of a given stream at a time. PipedInputStream and PipedOutputStream (or PipedReader and PipedWriter), however, let us create two sides of a stream and connect them together, as shown in </a:t>
            </a:r>
            <a:r>
              <a:rPr lang="en-US" sz="1000" dirty="0" smtClean="0"/>
              <a:t>below Figure. </a:t>
            </a:r>
            <a:r>
              <a:rPr lang="en-US" sz="1000" dirty="0"/>
              <a:t>This provides a stream of communication between </a:t>
            </a:r>
            <a:r>
              <a:rPr lang="en-US" sz="1000" dirty="0" smtClean="0"/>
              <a:t>threads.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 smtClean="0"/>
              <a:t>To </a:t>
            </a:r>
            <a:r>
              <a:rPr lang="en-US" sz="1000" dirty="0"/>
              <a:t>create a pipe, we use both a </a:t>
            </a:r>
            <a:r>
              <a:rPr lang="en-US" sz="1000" dirty="0" smtClean="0"/>
              <a:t>PipedReader</a:t>
            </a:r>
            <a:r>
              <a:rPr lang="en-US" sz="1000" dirty="0"/>
              <a:t> and a </a:t>
            </a:r>
            <a:r>
              <a:rPr lang="en-US" sz="1000" dirty="0" smtClean="0"/>
              <a:t>PipedWriter. </a:t>
            </a:r>
            <a:r>
              <a:rPr lang="en-US" sz="1000" dirty="0"/>
              <a:t>We can simply choose a side and then construct the other side using the first as an argument</a:t>
            </a:r>
            <a:r>
              <a:rPr lang="en-US" sz="1000" dirty="0" smtClean="0"/>
              <a:t>:</a:t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PipedReader </a:t>
            </a:r>
            <a:r>
              <a:rPr lang="en-US" sz="1000" dirty="0" smtClean="0"/>
              <a:t> pr </a:t>
            </a:r>
            <a:r>
              <a:rPr lang="en-US" sz="1000" dirty="0"/>
              <a:t>= new </a:t>
            </a:r>
            <a:r>
              <a:rPr lang="en-US" sz="1000" dirty="0"/>
              <a:t>PipedReader ();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PipedWriter </a:t>
            </a:r>
            <a:r>
              <a:rPr lang="en-US" sz="1000" dirty="0" smtClean="0"/>
              <a:t>pw </a:t>
            </a:r>
            <a:r>
              <a:rPr lang="en-US" sz="1000" dirty="0"/>
              <a:t>= new </a:t>
            </a:r>
            <a:r>
              <a:rPr lang="en-US" sz="1000" dirty="0"/>
              <a:t>PipedWriter( </a:t>
            </a:r>
            <a:r>
              <a:rPr lang="en-US" sz="1000" dirty="0" smtClean="0"/>
              <a:t>pr </a:t>
            </a:r>
            <a:r>
              <a:rPr lang="en-US" sz="1000" dirty="0"/>
              <a:t>); </a:t>
            </a:r>
          </a:p>
          <a:p>
            <a:r>
              <a:rPr lang="en-US" sz="1000" dirty="0" smtClean="0"/>
              <a:t>      </a:t>
            </a:r>
            <a:br>
              <a:rPr lang="en-US" sz="1000" dirty="0" smtClean="0"/>
            </a:br>
            <a:r>
              <a:rPr lang="en-US" sz="1000" dirty="0" smtClean="0"/>
              <a:t>	Or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dirty="0" smtClean="0"/>
              <a:t> </a:t>
            </a:r>
            <a:r>
              <a:rPr lang="en-US" sz="1000" dirty="0"/>
              <a:t>PipedWriter </a:t>
            </a:r>
            <a:r>
              <a:rPr lang="en-US" sz="1000" dirty="0" smtClean="0"/>
              <a:t>pw </a:t>
            </a:r>
            <a:r>
              <a:rPr lang="en-US" sz="1000" dirty="0"/>
              <a:t>= new </a:t>
            </a:r>
            <a:r>
              <a:rPr lang="en-US" sz="1000" dirty="0"/>
              <a:t>PipedWriter ( </a:t>
            </a:r>
            <a:r>
              <a:rPr lang="en-US" sz="1000" dirty="0" smtClean="0"/>
              <a:t>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dirty="0" smtClean="0"/>
              <a:t> </a:t>
            </a:r>
            <a:r>
              <a:rPr lang="en-US" sz="1000" dirty="0"/>
              <a:t>PipedReader </a:t>
            </a:r>
            <a:r>
              <a:rPr lang="en-US" sz="1000" dirty="0" smtClean="0"/>
              <a:t>pr </a:t>
            </a:r>
            <a:r>
              <a:rPr lang="en-US" sz="1000" dirty="0"/>
              <a:t>= new </a:t>
            </a:r>
            <a:r>
              <a:rPr lang="en-US" sz="1000" dirty="0" smtClean="0"/>
              <a:t>PipedReader( </a:t>
            </a:r>
            <a:r>
              <a:rPr lang="en-US" sz="1000" dirty="0" smtClean="0"/>
              <a:t>pw </a:t>
            </a:r>
            <a:r>
              <a:rPr lang="en-US" sz="1000" dirty="0"/>
              <a:t>); 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>In each of these examples, the effect is to produce an </a:t>
            </a:r>
            <a:r>
              <a:rPr lang="en-US" sz="1000" dirty="0" smtClean="0"/>
              <a:t>reader,</a:t>
            </a:r>
            <a:r>
              <a:rPr lang="en-US" sz="1000" dirty="0"/>
              <a:t> </a:t>
            </a:r>
            <a:r>
              <a:rPr lang="en-US" sz="1000" dirty="0" smtClean="0"/>
              <a:t>pr, </a:t>
            </a:r>
            <a:r>
              <a:rPr lang="en-US" sz="1000" dirty="0"/>
              <a:t>and an </a:t>
            </a:r>
            <a:r>
              <a:rPr lang="en-US" sz="1000" dirty="0" smtClean="0"/>
              <a:t>writer</a:t>
            </a:r>
            <a:r>
              <a:rPr lang="en-US" sz="1000" dirty="0" smtClean="0"/>
              <a:t>,</a:t>
            </a:r>
            <a:r>
              <a:rPr lang="en-US" sz="1000" dirty="0"/>
              <a:t> </a:t>
            </a:r>
            <a:r>
              <a:rPr lang="en-US" sz="1000" dirty="0" smtClean="0"/>
              <a:t>pw, </a:t>
            </a:r>
            <a:r>
              <a:rPr lang="en-US" sz="1000" dirty="0"/>
              <a:t>that are connected. Data written to </a:t>
            </a:r>
            <a:r>
              <a:rPr lang="en-US" sz="1000" dirty="0" smtClean="0"/>
              <a:t>pw</a:t>
            </a:r>
            <a:r>
              <a:rPr lang="en-US" sz="1000" dirty="0"/>
              <a:t> can then be read by </a:t>
            </a:r>
            <a:r>
              <a:rPr lang="en-US" sz="1000" dirty="0" smtClean="0"/>
              <a:t>pr. </a:t>
            </a:r>
            <a:r>
              <a:rPr lang="en-US" sz="1000" dirty="0"/>
              <a:t>It is also possible to create </a:t>
            </a:r>
            <a:r>
              <a:rPr lang="en-US" sz="1000" dirty="0" smtClean="0"/>
              <a:t>the PipedReader</a:t>
            </a:r>
            <a:r>
              <a:rPr lang="en-US" sz="1000" dirty="0"/>
              <a:t> and the </a:t>
            </a:r>
            <a:r>
              <a:rPr lang="en-US" sz="1000" dirty="0" smtClean="0"/>
              <a:t>PipedWriter</a:t>
            </a:r>
            <a:r>
              <a:rPr lang="en-US" sz="1000" dirty="0"/>
              <a:t> separately, and then connect them with the connect() method.</a:t>
            </a:r>
          </a:p>
          <a:p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37304" y="3720021"/>
            <a:ext cx="1126052" cy="215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PipedWriter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484634" y="4432072"/>
            <a:ext cx="1031393" cy="215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PipedWriter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78119</TotalTime>
  <Words>74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7559</cp:revision>
  <dcterms:created xsi:type="dcterms:W3CDTF">2006-08-16T00:00:00Z</dcterms:created>
  <dcterms:modified xsi:type="dcterms:W3CDTF">2016-07-29T09:21:22Z</dcterms:modified>
</cp:coreProperties>
</file>