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2" r:id="rId2"/>
    <p:sldId id="42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962400" y="14326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I/O Streams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87" y="1964615"/>
            <a:ext cx="51435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81437" y="2625828"/>
            <a:ext cx="11710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Java application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681237" y="2283702"/>
            <a:ext cx="96167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InputStream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976637" y="2283702"/>
            <a:ext cx="457200" cy="2769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2385837" y="990600"/>
            <a:ext cx="5029200" cy="612648"/>
          </a:xfrm>
          <a:prstGeom prst="wedgeRoundRectCallout">
            <a:avLst>
              <a:gd name="adj1" fmla="val -14772"/>
              <a:gd name="adj2" fmla="val 16355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Java application uses an input stream to read data from a source</a:t>
            </a:r>
            <a:r>
              <a:rPr lang="en-US" sz="1200" dirty="0" smtClean="0"/>
              <a:t>,</a:t>
            </a:r>
            <a:r>
              <a:rPr lang="en-US" sz="1200" dirty="0"/>
              <a:t> it may be a </a:t>
            </a:r>
            <a:r>
              <a:rPr lang="en-US" sz="1200" dirty="0" smtClean="0"/>
              <a:t>file,</a:t>
            </a:r>
            <a:r>
              <a:rPr lang="en-US" sz="1200" dirty="0"/>
              <a:t> </a:t>
            </a:r>
            <a:r>
              <a:rPr lang="en-US" sz="1200" dirty="0" smtClean="0"/>
              <a:t>memory arrays, peripheral </a:t>
            </a:r>
            <a:r>
              <a:rPr lang="en-US" sz="1200" dirty="0"/>
              <a:t>device or socket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55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74" y="2236434"/>
            <a:ext cx="51435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962400" y="14326"/>
            <a:ext cx="1066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I/O Streams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998" y="2500836"/>
            <a:ext cx="11710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Java application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662286" y="2500834"/>
            <a:ext cx="107709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OutputStream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005311" y="1894308"/>
            <a:ext cx="457200" cy="2769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2086074" y="1058406"/>
            <a:ext cx="5029200" cy="612648"/>
          </a:xfrm>
          <a:prstGeom prst="wedgeRoundRectCallout">
            <a:avLst>
              <a:gd name="adj1" fmla="val -11363"/>
              <a:gd name="adj2" fmla="val 18376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Java application uses an output stream to write data to a destination</a:t>
            </a:r>
            <a:r>
              <a:rPr lang="en-US" sz="1200" dirty="0" smtClean="0"/>
              <a:t>, </a:t>
            </a:r>
            <a:r>
              <a:rPr lang="en-US" sz="1200" dirty="0"/>
              <a:t>it may be a </a:t>
            </a:r>
            <a:r>
              <a:rPr lang="en-US" sz="1200" dirty="0" smtClean="0"/>
              <a:t>file,</a:t>
            </a:r>
            <a:r>
              <a:rPr lang="en-US" sz="1200" dirty="0"/>
              <a:t> </a:t>
            </a:r>
            <a:r>
              <a:rPr lang="en-US" sz="1200" dirty="0" smtClean="0"/>
              <a:t>memory arrays, peripheral </a:t>
            </a:r>
            <a:r>
              <a:rPr lang="en-US" sz="1200" dirty="0"/>
              <a:t>device or socket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53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76684</TotalTime>
  <Words>64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7363</cp:revision>
  <dcterms:created xsi:type="dcterms:W3CDTF">2006-08-16T00:00:00Z</dcterms:created>
  <dcterms:modified xsi:type="dcterms:W3CDTF">2016-06-10T08:56:13Z</dcterms:modified>
</cp:coreProperties>
</file>