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8"/>
            <a:ext cx="153691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Method Overriding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44609" y="1795976"/>
            <a:ext cx="2182540" cy="909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827149" y="1795976"/>
            <a:ext cx="1944469" cy="909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5127" y="2120079"/>
            <a:ext cx="67486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extends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251136" y="2130958"/>
            <a:ext cx="67486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extends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22" y="2743713"/>
            <a:ext cx="4397484" cy="1627748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61" y="710126"/>
            <a:ext cx="2962275" cy="105727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318" y="2743713"/>
            <a:ext cx="3873282" cy="1627748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112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72368</TotalTime>
  <Words>5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5988</cp:revision>
  <dcterms:created xsi:type="dcterms:W3CDTF">2006-08-16T00:00:00Z</dcterms:created>
  <dcterms:modified xsi:type="dcterms:W3CDTF">2015-12-11T11:43:17Z</dcterms:modified>
</cp:coreProperties>
</file>