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5" r:id="rId3"/>
    <p:sldId id="42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StringReader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52600"/>
            <a:ext cx="3067050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590800" cy="800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1828800" y="838200"/>
            <a:ext cx="7010400" cy="612648"/>
          </a:xfrm>
          <a:prstGeom prst="wedgeRoundRectCallout">
            <a:avLst>
              <a:gd name="adj1" fmla="val -44632"/>
              <a:gd name="adj2" fmla="val 16044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character stream whose source is a string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dirty="0"/>
              <a:t>StringReader</a:t>
            </a:r>
            <a:r>
              <a:rPr lang="en-US" sz="1200" dirty="0"/>
              <a:t> class enables you to turn an ordinary </a:t>
            </a:r>
            <a:r>
              <a:rPr lang="en-US" sz="1200" dirty="0"/>
              <a:t>String</a:t>
            </a:r>
            <a:r>
              <a:rPr lang="en-US" sz="1200" dirty="0"/>
              <a:t> into a </a:t>
            </a:r>
            <a:r>
              <a:rPr lang="en-US" sz="1200" dirty="0"/>
              <a:t>Reader</a:t>
            </a:r>
            <a:r>
              <a:rPr lang="en-US" sz="1200" dirty="0"/>
              <a:t>. This is useful if you have data as a String but need to pass that String to a component that only accepts a </a:t>
            </a:r>
            <a:r>
              <a:rPr lang="en-US" sz="1200" dirty="0"/>
              <a:t>Reader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99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StringReader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564437" cy="436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StringReader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https://docs.oracle.com/javase/8/docs/api/index.html?java/io/StringReader.html</a:t>
            </a:r>
          </a:p>
        </p:txBody>
      </p:sp>
    </p:spTree>
    <p:extLst>
      <p:ext uri="{BB962C8B-B14F-4D97-AF65-F5344CB8AC3E}">
        <p14:creationId xmlns:p14="http://schemas.microsoft.com/office/powerpoint/2010/main" val="24753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78620</TotalTime>
  <Words>20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7695</cp:revision>
  <dcterms:created xsi:type="dcterms:W3CDTF">2006-08-16T00:00:00Z</dcterms:created>
  <dcterms:modified xsi:type="dcterms:W3CDTF">2016-09-08T11:51:49Z</dcterms:modified>
</cp:coreProperties>
</file>