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5" r:id="rId2"/>
    <p:sldId id="426" r:id="rId3"/>
    <p:sldId id="42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790572"/>
            <a:ext cx="3457575" cy="2647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21837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ZipInputStream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4289425" y="761997"/>
            <a:ext cx="4724400" cy="1066803"/>
          </a:xfrm>
          <a:prstGeom prst="wedgeRectCallout">
            <a:avLst>
              <a:gd name="adj1" fmla="val -63286"/>
              <a:gd name="adj2" fmla="val 4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comes with “</a:t>
            </a:r>
            <a:r>
              <a:rPr lang="en-US" sz="1200" b="1" dirty="0"/>
              <a:t>java.util.zip</a:t>
            </a:r>
            <a:r>
              <a:rPr lang="en-US" sz="1200" dirty="0"/>
              <a:t>” library to perform </a:t>
            </a:r>
            <a:r>
              <a:rPr lang="en-US" sz="1200" dirty="0" smtClean="0"/>
              <a:t>the unzip operation.</a:t>
            </a:r>
            <a:endParaRPr lang="en-US" sz="1200" dirty="0"/>
          </a:p>
          <a:p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Read ZIP file with “</a:t>
            </a:r>
            <a:r>
              <a:rPr lang="en-US" sz="1200" b="1" dirty="0"/>
              <a:t>ZipInputStream</a:t>
            </a:r>
            <a:r>
              <a:rPr lang="en-US" sz="1200" dirty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Get the files to “</a:t>
            </a:r>
            <a:r>
              <a:rPr lang="en-US" sz="1200" b="1" dirty="0"/>
              <a:t>ZipEntry</a:t>
            </a:r>
            <a:r>
              <a:rPr lang="en-US" sz="1200" dirty="0"/>
              <a:t>” and output it to “</a:t>
            </a:r>
            <a:r>
              <a:rPr lang="en-US" sz="1200" b="1" dirty="0"/>
              <a:t>FileOutputStream</a:t>
            </a:r>
            <a:r>
              <a:rPr lang="en-US" sz="1200" dirty="0" smtClean="0"/>
              <a:t>“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9947"/>
            <a:ext cx="4362450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552450"/>
            <a:ext cx="8602663" cy="3924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962400" y="21837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ZipInputStream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858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https://docs.oracle.com/javase/8/docs/api/index.html?java/util/zip/ZipInputStream.html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31714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78606</TotalTime>
  <Words>42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7686</cp:revision>
  <dcterms:created xsi:type="dcterms:W3CDTF">2006-08-16T00:00:00Z</dcterms:created>
  <dcterms:modified xsi:type="dcterms:W3CDTF">2016-10-17T14:13:54Z</dcterms:modified>
</cp:coreProperties>
</file>