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insert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465136"/>
            <a:ext cx="7561082" cy="428625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75026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6869</cp:revision>
  <dcterms:created xsi:type="dcterms:W3CDTF">2006-08-16T00:00:00Z</dcterms:created>
  <dcterms:modified xsi:type="dcterms:W3CDTF">2016-03-22T09:31:57Z</dcterms:modified>
</cp:coreProperties>
</file>