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7" r:id="rId2"/>
    <p:sldId id="426" r:id="rId3"/>
    <p:sldId id="42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98433" y="11071"/>
            <a:ext cx="1535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</a:t>
            </a:r>
            <a:r>
              <a:rPr lang="en-US" sz="1200" dirty="0" smtClean="0"/>
              <a:t>StringWriter</a:t>
            </a:r>
            <a:endParaRPr lang="en-US" sz="12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04799" y="609600"/>
            <a:ext cx="8458200" cy="1509713"/>
          </a:xfrm>
          <a:prstGeom prst="wedgeRoundRectCallout">
            <a:avLst>
              <a:gd name="adj1" fmla="val -23555"/>
              <a:gd name="adj2" fmla="val 762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character stream that collects its output in a string buffer, which can then be used to construct a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Java </a:t>
            </a:r>
            <a:r>
              <a:rPr lang="en-US" sz="1200" dirty="0"/>
              <a:t>StringWriter</a:t>
            </a:r>
            <a:r>
              <a:rPr lang="en-US" sz="1200" dirty="0"/>
              <a:t> class (</a:t>
            </a:r>
            <a:r>
              <a:rPr lang="en-US" sz="1200" dirty="0"/>
              <a:t>java.io.StringWriter</a:t>
            </a:r>
            <a:r>
              <a:rPr lang="en-US" sz="1200" dirty="0"/>
              <a:t>) enables you to obtain the characters written to </a:t>
            </a:r>
            <a:r>
              <a:rPr lang="en-US" sz="1200" dirty="0" smtClean="0"/>
              <a:t>a Writer</a:t>
            </a:r>
            <a:r>
              <a:rPr lang="en-US" sz="1200" dirty="0"/>
              <a:t> as a </a:t>
            </a:r>
            <a:r>
              <a:rPr lang="en-US" sz="1200" dirty="0"/>
              <a:t>String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dirty="0"/>
              <a:t>StringWriter</a:t>
            </a:r>
            <a:r>
              <a:rPr lang="en-US" sz="1200" dirty="0"/>
              <a:t> is useful if you have a component that only can write data to </a:t>
            </a:r>
            <a:r>
              <a:rPr lang="en-US" sz="1200" dirty="0" smtClean="0"/>
              <a:t>a Writer</a:t>
            </a:r>
            <a:r>
              <a:rPr lang="en-US" sz="1200" dirty="0"/>
              <a:t> but you need that data as a String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you are finished writing characters to a Java </a:t>
            </a:r>
            <a:r>
              <a:rPr lang="en-US" sz="1200" dirty="0"/>
              <a:t>StringWriter</a:t>
            </a:r>
            <a:r>
              <a:rPr lang="en-US" sz="1200" dirty="0"/>
              <a:t> you can close. Since the </a:t>
            </a:r>
            <a:r>
              <a:rPr lang="en-US" sz="1200" dirty="0"/>
              <a:t>StringWriter</a:t>
            </a:r>
            <a:r>
              <a:rPr lang="en-US" sz="1200" dirty="0"/>
              <a:t> is not connected to any underlying system resources, like files or network connections, it is not crucial to close it.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562225"/>
            <a:ext cx="4086225" cy="17430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799"/>
            <a:ext cx="3962400" cy="14192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704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433" y="11071"/>
            <a:ext cx="1535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</a:t>
            </a:r>
            <a:r>
              <a:rPr lang="en-US" sz="1200" dirty="0" smtClean="0"/>
              <a:t>StringWriter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457200"/>
            <a:ext cx="7359650" cy="44053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04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https://docs.oracle.com/javase/8/docs/api/index.html?java/io/StringWriter.html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98433" y="11071"/>
            <a:ext cx="153556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IO: </a:t>
            </a:r>
            <a:r>
              <a:rPr lang="en-US" sz="1200" dirty="0" smtClean="0"/>
              <a:t>StringWriter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78161</TotalTime>
  <Words>42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7577</cp:revision>
  <dcterms:created xsi:type="dcterms:W3CDTF">2006-08-16T00:00:00Z</dcterms:created>
  <dcterms:modified xsi:type="dcterms:W3CDTF">2016-08-03T08:18:07Z</dcterms:modified>
</cp:coreProperties>
</file>