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25" r:id="rId2"/>
    <p:sldId id="426" r:id="rId3"/>
    <p:sldId id="428" r:id="rId4"/>
    <p:sldId id="429" r:id="rId5"/>
    <p:sldId id="430" r:id="rId6"/>
    <p:sldId id="431" r:id="rId7"/>
    <p:sldId id="427"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42" y="-16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10/10/2016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2" name="TextBox 1"/>
          <p:cNvSpPr txBox="1"/>
          <p:nvPr/>
        </p:nvSpPr>
        <p:spPr>
          <a:xfrm>
            <a:off x="460375" y="2524125"/>
            <a:ext cx="8153400" cy="1938992"/>
          </a:xfrm>
          <a:prstGeom prst="rect">
            <a:avLst/>
          </a:prstGeom>
          <a:ln w="31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The United States of America (USA), commonly referred to as the United States (U.S.) or America, is a country composed of 50 states, a federal district, five major self-governing territories, and various possessions.[</a:t>
            </a:r>
            <a:r>
              <a:rPr lang="en-US" sz="1200" dirty="0"/>
              <a:t>fn</a:t>
            </a:r>
            <a:r>
              <a:rPr lang="en-US" sz="1200" dirty="0"/>
              <a:t> 1] The 48 contiguous states and federal district are in central North America between Canada and Mexico, with the state of Alaska in the northwestern part of North America and the state of Hawaii comprising an archipelago in the mid-Pacific. The territories are scattered about the Pacific Ocean and the Caribbean Sea. At 3.8 million square miles (9.8 million km2)[17] and with over 324 million people, the United States is the world's third largest country by total area (and fourth largest by land area)[</a:t>
            </a:r>
            <a:r>
              <a:rPr lang="en-US" sz="1200" dirty="0"/>
              <a:t>fn</a:t>
            </a:r>
            <a:r>
              <a:rPr lang="en-US" sz="1200" dirty="0"/>
              <a:t> 2] and the third most populous. It is one of the world's most ethnically diverse and multicultural nations, the product of large-scale immigration from many other countries.[23] The country's capital is Washington, D.C. and its largest city is New York City; other major metropolitan areas include Los Angeles, Chicago, Dallas, San Francisco, Boston, Philadelphia, Houston, Atlanta and Miami. The geography, climate and wildlife of the country are extremely diverse.[24]</a:t>
            </a:r>
          </a:p>
        </p:txBody>
      </p:sp>
      <p:cxnSp>
        <p:nvCxnSpPr>
          <p:cNvPr id="6" name="Straight Arrow Connector 5"/>
          <p:cNvCxnSpPr/>
          <p:nvPr/>
        </p:nvCxnSpPr>
        <p:spPr>
          <a:xfrm flipH="1">
            <a:off x="568325" y="1914525"/>
            <a:ext cx="254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3931549" y="4566850"/>
            <a:ext cx="774379" cy="276999"/>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1200" dirty="0"/>
              <a:t>m</a:t>
            </a:r>
            <a:r>
              <a:rPr lang="en-US" sz="1200" dirty="0" smtClean="0"/>
              <a:t>yfile.txt</a:t>
            </a:r>
            <a:endParaRPr lang="en-US" sz="1200" dirty="0"/>
          </a:p>
        </p:txBody>
      </p:sp>
      <p:sp>
        <p:nvSpPr>
          <p:cNvPr id="9" name="TextBox 8"/>
          <p:cNvSpPr txBox="1"/>
          <p:nvPr/>
        </p:nvSpPr>
        <p:spPr>
          <a:xfrm>
            <a:off x="307974" y="531167"/>
            <a:ext cx="8531225"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171450" indent="-171450">
              <a:buFont typeface="Wingdings" pitchFamily="2" charset="2"/>
              <a:buChar char="ü"/>
            </a:pPr>
            <a:r>
              <a:rPr lang="en-US" sz="1200" dirty="0"/>
              <a:t>The RandomAccessFile class in the Java IO API allows you to move around a file and read from it or write to it as you please. </a:t>
            </a:r>
            <a:r>
              <a:rPr lang="en-US" sz="1200" dirty="0" smtClean="0"/>
              <a:t>You </a:t>
            </a:r>
            <a:r>
              <a:rPr lang="en-US" sz="1200" dirty="0"/>
              <a:t>can replace existing parts of a file too. This is not possible with the </a:t>
            </a:r>
            <a:r>
              <a:rPr lang="en-US" sz="1200" dirty="0"/>
              <a:t>FileInputStream</a:t>
            </a:r>
            <a:r>
              <a:rPr lang="en-US" sz="1200" dirty="0"/>
              <a:t> or FileOutputStream</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i="1" dirty="0"/>
              <a:t>Random access files</a:t>
            </a:r>
            <a:r>
              <a:rPr lang="en-US" sz="1200" dirty="0"/>
              <a:t> permit nonsequential, or random, access to a file's contents. To access a file randomly, you open the file, seek a particular location, and read from or write to that file.</a:t>
            </a:r>
            <a:endParaRPr lang="en-US" sz="1200" dirty="0"/>
          </a:p>
        </p:txBody>
      </p:sp>
    </p:spTree>
    <p:extLst>
      <p:ext uri="{BB962C8B-B14F-4D97-AF65-F5344CB8AC3E}">
        <p14:creationId xmlns:p14="http://schemas.microsoft.com/office/powerpoint/2010/main" val="14721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nodeType="clickEffect">
                                  <p:stCondLst>
                                    <p:cond delay="0"/>
                                  </p:stCondLst>
                                  <p:childTnLst>
                                    <p:animMotion origin="layout" path="M 0.00105 -3.0303E-7 L 0.04011 0.06881 C 0.04896 0.08333 0.054 0.1048 0.054 0.12753 C 0.054 0.15341 0.04896 0.17393 0.04011 0.18845 L 0.00105 0.25758 " pathEditMode="relative" rAng="0" ptsTypes="FffFF">
                                      <p:cBhvr>
                                        <p:cTn id="6" dur="2000" fill="hold"/>
                                        <p:tgtEl>
                                          <p:spTgt spid="6"/>
                                        </p:tgtEl>
                                        <p:attrNameLst>
                                          <p:attrName>ppt_x</p:attrName>
                                          <p:attrName>ppt_y</p:attrName>
                                        </p:attrNameLst>
                                      </p:cBhvr>
                                      <p:rCtr x="2639" y="128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609600"/>
            <a:ext cx="4152900" cy="1552575"/>
          </a:xfrm>
          <a:prstGeom prst="rect">
            <a:avLst/>
          </a:prstGeom>
          <a:ln/>
        </p:spPr>
        <p:style>
          <a:lnRef idx="1">
            <a:schemeClr val="accent4"/>
          </a:lnRef>
          <a:fillRef idx="2">
            <a:schemeClr val="accent4"/>
          </a:fillRef>
          <a:effectRef idx="1">
            <a:schemeClr val="accent4"/>
          </a:effectRef>
          <a:fontRef idx="minor">
            <a:schemeClr val="dk1"/>
          </a:fontRef>
        </p:style>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8145463" cy="1257300"/>
          </a:xfrm>
          <a:prstGeom prst="rect">
            <a:avLst/>
          </a:prstGeom>
          <a:ln/>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402236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85775"/>
            <a:ext cx="7848600" cy="4092223"/>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4039349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56425"/>
            <a:ext cx="7772399" cy="4420375"/>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26813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7924800" cy="4369806"/>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26813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247775"/>
            <a:ext cx="8259763" cy="2533650"/>
          </a:xfrm>
          <a:prstGeom prst="rect">
            <a:avLst/>
          </a:prstGeom>
          <a:ln/>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48722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886200" y="21837"/>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RandomAccessFile</a:t>
            </a:r>
          </a:p>
        </p:txBody>
      </p:sp>
      <p:sp>
        <p:nvSpPr>
          <p:cNvPr id="2" name="Rectangle 1"/>
          <p:cNvSpPr/>
          <p:nvPr/>
        </p:nvSpPr>
        <p:spPr>
          <a:xfrm>
            <a:off x="2286000" y="2191435"/>
            <a:ext cx="4572000" cy="646331"/>
          </a:xfrm>
          <a:prstGeom prst="rect">
            <a:avLst/>
          </a:prstGeom>
        </p:spPr>
        <p:txBody>
          <a:bodyPr>
            <a:spAutoFit/>
          </a:bodyPr>
          <a:lstStyle/>
          <a:p>
            <a:r>
              <a:rPr lang="en-US" dirty="0"/>
              <a:t>https://docs.oracle.com/javase/8/docs/api/index.html?java/io/RandomAccessFile.html</a:t>
            </a:r>
          </a:p>
        </p:txBody>
      </p:sp>
    </p:spTree>
    <p:extLst>
      <p:ext uri="{BB962C8B-B14F-4D97-AF65-F5344CB8AC3E}">
        <p14:creationId xmlns:p14="http://schemas.microsoft.com/office/powerpoint/2010/main" val="402236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78397</TotalTime>
  <Words>297</Words>
  <Application>Microsoft Office PowerPoint</Application>
  <PresentationFormat>Custom</PresentationFormat>
  <Paragraphs>20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7653</cp:revision>
  <dcterms:created xsi:type="dcterms:W3CDTF">2006-08-16T00:00:00Z</dcterms:created>
  <dcterms:modified xsi:type="dcterms:W3CDTF">2016-10-10T13:17:24Z</dcterms:modified>
</cp:coreProperties>
</file>