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807886" y="3047999"/>
            <a:ext cx="3592914" cy="51443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"</a:t>
            </a:r>
            <a:r>
              <a:rPr lang="en-US" sz="1200" dirty="0"/>
              <a:t>welcome".equalsIgnoreCase</a:t>
            </a:r>
            <a:r>
              <a:rPr lang="en-US" sz="1200" dirty="0"/>
              <a:t>("WELCOME") = true</a:t>
            </a:r>
            <a:endParaRPr lang="en-US" sz="1200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8968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equals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96502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0045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equalsIgnoreCase(String anotherString)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sz="1200" dirty="0" smtClean="0"/>
                        <a:t>true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and only if the argument is a </a:t>
                      </a:r>
                      <a:r>
                        <a:rPr lang="en-US" sz="1200" dirty="0" smtClean="0"/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that represents the same sequence of characters as this object, ignoring differences in case.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74856</TotalTime>
  <Words>21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6752</cp:revision>
  <dcterms:created xsi:type="dcterms:W3CDTF">2006-08-16T00:00:00Z</dcterms:created>
  <dcterms:modified xsi:type="dcterms:W3CDTF">2016-02-19T10:59:06Z</dcterms:modified>
</cp:coreProperties>
</file>