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5" y="838200"/>
            <a:ext cx="3952875" cy="3200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finally Block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648200" y="475456"/>
            <a:ext cx="4419600" cy="3925887"/>
          </a:xfrm>
          <a:prstGeom prst="wedgeRoundRectCallout">
            <a:avLst>
              <a:gd name="adj1" fmla="val -66696"/>
              <a:gd name="adj2" fmla="val 3007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 </a:t>
            </a:r>
            <a:r>
              <a:rPr lang="en-US" sz="1050" dirty="0"/>
              <a:t>finally</a:t>
            </a:r>
            <a:r>
              <a:rPr lang="en-US" sz="1050" dirty="0"/>
              <a:t> block </a:t>
            </a:r>
            <a:r>
              <a:rPr lang="en-US" sz="1050" i="1" dirty="0"/>
              <a:t>always</a:t>
            </a:r>
            <a:r>
              <a:rPr lang="en-US" sz="1050" dirty="0"/>
              <a:t> executes when the </a:t>
            </a:r>
            <a:r>
              <a:rPr lang="en-US" sz="1050" dirty="0"/>
              <a:t>try</a:t>
            </a:r>
            <a:r>
              <a:rPr lang="en-US" sz="1050" dirty="0"/>
              <a:t> block exits. This ensures that the </a:t>
            </a:r>
            <a:r>
              <a:rPr lang="en-US" sz="1050" dirty="0"/>
              <a:t>finally</a:t>
            </a:r>
            <a:r>
              <a:rPr lang="en-US" sz="1050" dirty="0"/>
              <a:t> block is executed even if an unexpected exception occurs. 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f</a:t>
            </a:r>
            <a:r>
              <a:rPr lang="en-US" sz="1050" dirty="0" smtClean="0"/>
              <a:t>inally block allows </a:t>
            </a:r>
            <a:r>
              <a:rPr lang="en-US" sz="1050" dirty="0"/>
              <a:t>the programmer to avoid having cleanup code accidentally bypassed by a </a:t>
            </a:r>
            <a:r>
              <a:rPr lang="en-US" sz="1050" dirty="0"/>
              <a:t>return</a:t>
            </a:r>
            <a:r>
              <a:rPr lang="en-US" sz="1050" dirty="0"/>
              <a:t>, </a:t>
            </a:r>
            <a:r>
              <a:rPr lang="en-US" sz="1050" dirty="0"/>
              <a:t>continue</a:t>
            </a:r>
            <a:r>
              <a:rPr lang="en-US" sz="1050" dirty="0"/>
              <a:t>, or </a:t>
            </a:r>
            <a:r>
              <a:rPr lang="en-US" sz="1050" dirty="0"/>
              <a:t>break</a:t>
            </a:r>
            <a:r>
              <a:rPr lang="en-US" sz="1050" dirty="0"/>
              <a:t>. Putting cleanup code in a </a:t>
            </a:r>
            <a:r>
              <a:rPr lang="en-US" sz="1050" dirty="0"/>
              <a:t>finally</a:t>
            </a:r>
            <a:r>
              <a:rPr lang="en-US" sz="1050" dirty="0"/>
              <a:t> block is always a good practice, even when no exceptions are anticipated.</a:t>
            </a: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If the JVM exits while the </a:t>
            </a:r>
            <a:r>
              <a:rPr lang="en-US" sz="1050" dirty="0"/>
              <a:t>try</a:t>
            </a:r>
            <a:r>
              <a:rPr lang="en-US" sz="1050" dirty="0"/>
              <a:t> or </a:t>
            </a:r>
            <a:r>
              <a:rPr lang="en-US" sz="1050" dirty="0"/>
              <a:t>catch</a:t>
            </a:r>
            <a:r>
              <a:rPr lang="en-US" sz="1050" dirty="0"/>
              <a:t> code is being executed, then the </a:t>
            </a:r>
            <a:r>
              <a:rPr lang="en-US" sz="1050" dirty="0"/>
              <a:t>finally</a:t>
            </a:r>
            <a:r>
              <a:rPr lang="en-US" sz="1050" dirty="0"/>
              <a:t> block may not execute. Likewise, if the thread executing the </a:t>
            </a:r>
            <a:r>
              <a:rPr lang="en-US" sz="1050" dirty="0"/>
              <a:t>try</a:t>
            </a:r>
            <a:r>
              <a:rPr lang="en-US" sz="1050" dirty="0"/>
              <a:t> or </a:t>
            </a:r>
            <a:r>
              <a:rPr lang="en-US" sz="1050" dirty="0"/>
              <a:t>catch</a:t>
            </a:r>
            <a:r>
              <a:rPr lang="en-US" sz="1050" dirty="0"/>
              <a:t> code is interrupted or killed, the </a:t>
            </a:r>
            <a:r>
              <a:rPr lang="en-US" sz="1050" dirty="0"/>
              <a:t>finally</a:t>
            </a:r>
            <a:r>
              <a:rPr lang="en-US" sz="1050" dirty="0"/>
              <a:t> block may not execute even though the application as a whole continues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runtime system always executes the statements within the </a:t>
            </a:r>
            <a:r>
              <a:rPr lang="en-US" sz="1050" dirty="0"/>
              <a:t>finally</a:t>
            </a:r>
            <a:r>
              <a:rPr lang="en-US" sz="1050" dirty="0"/>
              <a:t> block regardless of what happens within the </a:t>
            </a:r>
            <a:r>
              <a:rPr lang="en-US" sz="1050" dirty="0"/>
              <a:t>try</a:t>
            </a:r>
            <a:r>
              <a:rPr lang="en-US" sz="1050" dirty="0"/>
              <a:t> block. So it's the perfect place to perform cleanup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The</a:t>
            </a:r>
            <a:r>
              <a:rPr lang="en-US" sz="1050" dirty="0"/>
              <a:t> </a:t>
            </a:r>
            <a:r>
              <a:rPr lang="en-US" sz="1050" dirty="0"/>
              <a:t>finally</a:t>
            </a:r>
            <a:r>
              <a:rPr lang="en-US" sz="1050" dirty="0"/>
              <a:t> block is a key tool for preventing resource leaks. When closing a file or otherwise recovering resources, place the code in a </a:t>
            </a:r>
            <a:r>
              <a:rPr lang="en-US" sz="1050" dirty="0"/>
              <a:t>finally</a:t>
            </a:r>
            <a:r>
              <a:rPr lang="en-US" sz="1050" dirty="0"/>
              <a:t> block to ensure that resource is </a:t>
            </a:r>
            <a:r>
              <a:rPr lang="en-US" sz="1050" i="1" dirty="0"/>
              <a:t>always</a:t>
            </a:r>
            <a:r>
              <a:rPr lang="en-US" sz="1050" dirty="0"/>
              <a:t> recovered</a:t>
            </a:r>
            <a:r>
              <a:rPr lang="en-US" sz="1050" dirty="0" smtClean="0"/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461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76214</TotalTime>
  <Words>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7238</cp:revision>
  <dcterms:created xsi:type="dcterms:W3CDTF">2006-08-16T00:00:00Z</dcterms:created>
  <dcterms:modified xsi:type="dcterms:W3CDTF">2016-05-19T09:45:00Z</dcterms:modified>
</cp:coreProperties>
</file>