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2502391" y="59175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8343900" y="41368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Abstract class in Java</a:t>
            </a:r>
          </a:p>
        </p:txBody>
      </p:sp>
      <p:sp>
        <p:nvSpPr>
          <p:cNvPr id="5" name="Up Arrow 4"/>
          <p:cNvSpPr/>
          <p:nvPr/>
        </p:nvSpPr>
        <p:spPr>
          <a:xfrm rot="3105287">
            <a:off x="3542278" y="1348887"/>
            <a:ext cx="276225" cy="1637406"/>
          </a:xfrm>
          <a:prstGeom prst="upArrow">
            <a:avLst>
              <a:gd name="adj1" fmla="val 0"/>
              <a:gd name="adj2" fmla="val 50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Terminator 8"/>
          <p:cNvSpPr/>
          <p:nvPr/>
        </p:nvSpPr>
        <p:spPr>
          <a:xfrm>
            <a:off x="2590800" y="1968800"/>
            <a:ext cx="9144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extends</a:t>
            </a:r>
            <a:endParaRPr lang="en-US" sz="1200" dirty="0"/>
          </a:p>
        </p:txBody>
      </p:sp>
      <p:sp>
        <p:nvSpPr>
          <p:cNvPr id="20" name="Flowchart: Terminator 19"/>
          <p:cNvSpPr/>
          <p:nvPr/>
        </p:nvSpPr>
        <p:spPr>
          <a:xfrm>
            <a:off x="5324475" y="1968511"/>
            <a:ext cx="914400" cy="301752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extends</a:t>
            </a:r>
            <a:endParaRPr lang="en-US" sz="1200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136524" y="838200"/>
            <a:ext cx="2911475" cy="746139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In this example, </a:t>
            </a:r>
            <a:r>
              <a:rPr lang="en-US" sz="1000" dirty="0" smtClean="0"/>
              <a:t>Bank the </a:t>
            </a:r>
            <a:r>
              <a:rPr lang="en-US" sz="1000" dirty="0"/>
              <a:t>abstract class that contains only one abstract </a:t>
            </a:r>
            <a:r>
              <a:rPr lang="en-US" sz="1000" dirty="0"/>
              <a:t>method getRateOfInterest</a:t>
            </a:r>
            <a:r>
              <a:rPr lang="en-US" sz="1000" dirty="0"/>
              <a:t>. Its </a:t>
            </a:r>
            <a:r>
              <a:rPr lang="en-US" sz="1000" dirty="0" smtClean="0"/>
              <a:t>implementation </a:t>
            </a:r>
            <a:r>
              <a:rPr lang="en-US" sz="1000" dirty="0"/>
              <a:t>is provided by the </a:t>
            </a:r>
            <a:r>
              <a:rPr lang="en-US" sz="1000" dirty="0" smtClean="0"/>
              <a:t>ICICI and Bank </a:t>
            </a:r>
            <a:r>
              <a:rPr lang="en-US" sz="1000" dirty="0" smtClean="0"/>
              <a:t>classes.</a:t>
            </a:r>
            <a:endParaRPr lang="en-US" sz="1000" dirty="0"/>
          </a:p>
        </p:txBody>
      </p:sp>
      <p:sp>
        <p:nvSpPr>
          <p:cNvPr id="23" name="Up Arrow 22"/>
          <p:cNvSpPr/>
          <p:nvPr/>
        </p:nvSpPr>
        <p:spPr>
          <a:xfrm rot="18926203">
            <a:off x="5047950" y="1429253"/>
            <a:ext cx="267299" cy="1466098"/>
          </a:xfrm>
          <a:prstGeom prst="upArrow">
            <a:avLst>
              <a:gd name="adj1" fmla="val 0"/>
              <a:gd name="adj2" fmla="val 50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946165"/>
            <a:ext cx="2638425" cy="6000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679573"/>
            <a:ext cx="2000250" cy="15144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778" y="2736723"/>
            <a:ext cx="1971675" cy="14573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161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72973</TotalTime>
  <Words>34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6406</cp:revision>
  <dcterms:created xsi:type="dcterms:W3CDTF">2006-08-16T00:00:00Z</dcterms:created>
  <dcterms:modified xsi:type="dcterms:W3CDTF">2016-01-22T08:56:26Z</dcterms:modified>
</cp:coreProperties>
</file>