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6"/>
  </p:notesMasterIdLst>
  <p:sldIdLst>
    <p:sldId id="425" r:id="rId2"/>
    <p:sldId id="423" r:id="rId3"/>
    <p:sldId id="424" r:id="rId4"/>
    <p:sldId id="426" r:id="rId5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6/14/2016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Folded Corner 1"/>
          <p:cNvSpPr/>
          <p:nvPr/>
        </p:nvSpPr>
        <p:spPr>
          <a:xfrm>
            <a:off x="5943600" y="1228699"/>
            <a:ext cx="2209800" cy="7620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Peter is going to India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847698"/>
            <a:ext cx="774379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yfile.txt</a:t>
            </a:r>
            <a:endParaRPr lang="en-US" sz="1200" dirty="0"/>
          </a:p>
        </p:txBody>
      </p:sp>
      <p:sp>
        <p:nvSpPr>
          <p:cNvPr id="4" name="Oval 3"/>
          <p:cNvSpPr/>
          <p:nvPr/>
        </p:nvSpPr>
        <p:spPr>
          <a:xfrm>
            <a:off x="533400" y="1171572"/>
            <a:ext cx="1676400" cy="9620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Java Application</a:t>
            </a:r>
            <a:endParaRPr lang="en-US" sz="14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514600" y="1477897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010101011011</a:t>
            </a:r>
            <a:endParaRPr lang="en-US" sz="1200" dirty="0"/>
          </a:p>
        </p:txBody>
      </p:sp>
      <p:sp>
        <p:nvSpPr>
          <p:cNvPr id="9" name="Flowchart: Terminator 8"/>
          <p:cNvSpPr/>
          <p:nvPr/>
        </p:nvSpPr>
        <p:spPr>
          <a:xfrm>
            <a:off x="4267200" y="1458823"/>
            <a:ext cx="1295400" cy="301752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010101011011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91000" y="1295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14600" y="1304925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229100" y="199069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533650" y="2009749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1295400" y="2667000"/>
            <a:ext cx="6629400" cy="1295400"/>
          </a:xfrm>
          <a:prstGeom prst="wedgeRoundRectCallout">
            <a:avLst>
              <a:gd name="adj1" fmla="val -16101"/>
              <a:gd name="adj2" fmla="val -94289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A FileInputStream obtains input bytes from a file in a file system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FileInputStream is meant for reading streams of raw bytes such as image data. For reading streams of characters, consider </a:t>
            </a:r>
            <a:r>
              <a:rPr lang="en-US" sz="1200" dirty="0" smtClean="0"/>
              <a:t>using FileReader.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It should be used to read byte-oriented data for example to read image, audio, video etc.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62300" y="979475"/>
            <a:ext cx="496161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Read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867025" cy="17526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6025"/>
            <a:ext cx="7764463" cy="24003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649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5969326" cy="44626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05200" y="14326"/>
            <a:ext cx="1905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Java FileInputStream </a:t>
            </a:r>
            <a:r>
              <a:rPr lang="en-US" sz="1200" dirty="0" smtClean="0"/>
              <a:t>class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86000" y="21914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https://docs.oracle.com/javase/8/docs/api/index.html?java/io/InputStream.html</a:t>
            </a:r>
          </a:p>
        </p:txBody>
      </p:sp>
    </p:spTree>
    <p:extLst>
      <p:ext uri="{BB962C8B-B14F-4D97-AF65-F5344CB8AC3E}">
        <p14:creationId xmlns:p14="http://schemas.microsoft.com/office/powerpoint/2010/main" val="148702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76747</TotalTime>
  <Words>27</Words>
  <Application>Microsoft Office PowerPoint</Application>
  <PresentationFormat>Custom</PresentationFormat>
  <Paragraphs>19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7386</cp:revision>
  <dcterms:created xsi:type="dcterms:W3CDTF">2006-08-16T00:00:00Z</dcterms:created>
  <dcterms:modified xsi:type="dcterms:W3CDTF">2016-06-14T11:40:56Z</dcterms:modified>
</cp:coreProperties>
</file>