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Errors Vs. Exceptions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36881"/>
              </p:ext>
            </p:extLst>
          </p:nvPr>
        </p:nvGraphicFramePr>
        <p:xfrm>
          <a:off x="612775" y="762000"/>
          <a:ext cx="8001000" cy="34899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00500"/>
                <a:gridCol w="4000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Errors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Exceptions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Errors in java are of type java.lang.Error.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Exceptions in java are of type java.lang.Exception.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 smtClean="0">
                          <a:effectLst/>
                        </a:rPr>
                        <a:t>All </a:t>
                      </a:r>
                      <a:r>
                        <a:rPr lang="en-US" sz="1200" u="none" strike="noStrike" dirty="0">
                          <a:effectLst/>
                        </a:rPr>
                        <a:t>errors in java are unchecked type.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</a:rPr>
                        <a:t>Exceptions include both checked as well as unchecked type.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</a:rPr>
                        <a:t>Errors happen at run time. They will not be known to compiler.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Checked exceptions are known to compiler where as unchecked exceptions are not known to compiler because they occur at run time.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It is impossible to recover from errors.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</a:rPr>
                        <a:t>You can recover from exceptions by handling them through try-catch blocks.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</a:rPr>
                        <a:t>Errors are mostly caused by the environment in which application is running.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</a:rPr>
                        <a:t>Exceptions are mainly caused by the application itself.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</a:rPr>
                        <a:t>Examples :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java.lang.StackOverflowError, java.lang.OutOfMemoryError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Examples 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Checked Exceptions : SQLException, IOException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Unchecked Exceptions : ArrayIndexOutOfBoundException, ClassCastException, NullPointerException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76409</TotalTime>
  <Words>108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7300</cp:revision>
  <dcterms:created xsi:type="dcterms:W3CDTF">2006-08-16T00:00:00Z</dcterms:created>
  <dcterms:modified xsi:type="dcterms:W3CDTF">2016-05-31T08:54:59Z</dcterms:modified>
</cp:coreProperties>
</file>