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b="1" dirty="0" smtClean="0"/>
              <a:t>File.separator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7975" y="2514600"/>
            <a:ext cx="8531224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 can</a:t>
            </a:r>
            <a:r>
              <a:rPr lang="en-US" sz="1200" dirty="0"/>
              <a:t> construct a file path, using </a:t>
            </a:r>
            <a:r>
              <a:rPr lang="en-US" sz="1200" b="1" dirty="0">
                <a:solidFill>
                  <a:srgbClr val="002060"/>
                </a:solidFill>
              </a:rPr>
              <a:t>File.separator</a:t>
            </a:r>
            <a:r>
              <a:rPr lang="en-US" sz="1200" dirty="0"/>
              <a:t> or </a:t>
            </a:r>
            <a:r>
              <a:rPr lang="en-US" sz="1200" b="1" dirty="0">
                <a:solidFill>
                  <a:srgbClr val="002060"/>
                </a:solidFill>
              </a:rPr>
              <a:t>System.getProperty("file.separator")</a:t>
            </a:r>
            <a:r>
              <a:rPr lang="en-US" sz="1200" dirty="0"/>
              <a:t>. Both will check the OS and returns the file separator </a:t>
            </a:r>
            <a:r>
              <a:rPr lang="en-US" sz="1200" dirty="0" smtClean="0"/>
              <a:t>correctly, for example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Windows = \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*nix or Mac = 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676400" y="1009650"/>
            <a:ext cx="5638800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File.separator</a:t>
            </a:r>
            <a:r>
              <a:rPr lang="en-US" sz="1200" dirty="0"/>
              <a:t> or </a:t>
            </a:r>
            <a:r>
              <a:rPr lang="en-US" sz="1200" dirty="0"/>
              <a:t>System.getProperty</a:t>
            </a:r>
            <a:r>
              <a:rPr lang="en-US" sz="1200" dirty="0"/>
              <a:t>(“</a:t>
            </a:r>
            <a:r>
              <a:rPr lang="en-US" sz="1200" dirty="0"/>
              <a:t>file.separator</a:t>
            </a:r>
            <a:r>
              <a:rPr lang="en-US" sz="1200" dirty="0"/>
              <a:t>”) (Recommended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File </a:t>
            </a:r>
            <a:r>
              <a:rPr lang="en-US" sz="1200" dirty="0"/>
              <a:t>file</a:t>
            </a:r>
            <a:r>
              <a:rPr lang="en-US" sz="1200" dirty="0"/>
              <a:t> = new File(</a:t>
            </a:r>
            <a:r>
              <a:rPr lang="en-US" sz="1200" dirty="0"/>
              <a:t>workingDir</a:t>
            </a:r>
            <a:r>
              <a:rPr lang="en-US" sz="1200" dirty="0"/>
              <a:t>, filename); (Recommended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Create the file separator manually. (Not </a:t>
            </a:r>
            <a:r>
              <a:rPr lang="en-US" sz="1200" dirty="0" smtClean="0"/>
              <a:t>recommend)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78346</TotalTime>
  <Words>14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7612</cp:revision>
  <dcterms:created xsi:type="dcterms:W3CDTF">2006-08-16T00:00:00Z</dcterms:created>
  <dcterms:modified xsi:type="dcterms:W3CDTF">2016-09-26T14:29:48Z</dcterms:modified>
</cp:coreProperties>
</file>