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3" r:id="rId2"/>
    <p:sldId id="424" r:id="rId3"/>
    <p:sldId id="42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dirty="0" smtClean="0"/>
            <a:t>OutputStream</a:t>
          </a:r>
          <a:endParaRPr lang="en-US" sz="160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ByteArrayOutputStream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FileOutputStream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FilterOutputStream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ObjectOutputStream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PipedOutputStream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250E3-3F65-45FB-A875-6B1DA12D5AB2}" type="pres">
      <dgm:prSet presAssocID="{D0161CA1-9A0B-41F9-953F-DAEE67832C30}" presName="hierFlow" presStyleCnt="0"/>
      <dgm:spPr/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B62C6E6-FD31-4372-BD4F-201C1E604B4A}" type="pres">
      <dgm:prSet presAssocID="{983A5AA2-894B-4250-B5B4-23A4F6C571C9}" presName="Name17" presStyleCnt="0"/>
      <dgm:spPr/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</dgm:pt>
    <dgm:pt modelId="{13987898-EBA2-4BE8-8EF4-B634C6038022}" type="pres">
      <dgm:prSet presAssocID="{A760EB09-D11F-4937-9DF1-8F912ABA75BC}" presName="Name25" presStyleLbl="parChTrans1D2" presStyleIdx="0" presStyleCnt="5"/>
      <dgm:spPr/>
      <dgm:t>
        <a:bodyPr/>
        <a:lstStyle/>
        <a:p>
          <a:endParaRPr lang="en-US"/>
        </a:p>
      </dgm:t>
    </dgm:pt>
    <dgm:pt modelId="{C10C522A-3910-4BC0-A5B7-9B2797F13D5F}" type="pres">
      <dgm:prSet presAssocID="{A760EB09-D11F-4937-9DF1-8F912ABA75BC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41B89F7-908A-4347-9793-817E64C71895}" type="pres">
      <dgm:prSet presAssocID="{6A0A4B28-7AD8-42E6-BD26-98F7B925D91D}" presName="Name30" presStyleCnt="0"/>
      <dgm:spPr/>
    </dgm:pt>
    <dgm:pt modelId="{39E9A4A0-999A-49DE-871C-932B1E436155}" type="pres">
      <dgm:prSet presAssocID="{6A0A4B28-7AD8-42E6-BD26-98F7B925D91D}" presName="level2Shape" presStyleLbl="node2" presStyleIdx="0" presStyleCnt="5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</dgm:pt>
    <dgm:pt modelId="{38AD8D5B-6EAB-441E-A4A7-2AB917DB4B57}" type="pres">
      <dgm:prSet presAssocID="{418811AE-4EFD-4FD4-A12E-FA523DF361BB}" presName="Name25" presStyleLbl="parChTrans1D2" presStyleIdx="1" presStyleCnt="5"/>
      <dgm:spPr/>
      <dgm:t>
        <a:bodyPr/>
        <a:lstStyle/>
        <a:p>
          <a:endParaRPr lang="en-US"/>
        </a:p>
      </dgm:t>
    </dgm:pt>
    <dgm:pt modelId="{CCB5589F-3138-4083-A4D4-02F6E7DD4B4C}" type="pres">
      <dgm:prSet presAssocID="{418811AE-4EFD-4FD4-A12E-FA523DF361B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62312368-1DB5-4867-A944-E50DD187F664}" type="pres">
      <dgm:prSet presAssocID="{81D1ED44-2BED-4724-B5CC-0A926C4910DC}" presName="Name30" presStyleCnt="0"/>
      <dgm:spPr/>
    </dgm:pt>
    <dgm:pt modelId="{6D063357-27B6-4614-B95C-7148FED3A3E6}" type="pres">
      <dgm:prSet presAssocID="{81D1ED44-2BED-4724-B5CC-0A926C4910DC}" presName="level2Shape" presStyleLbl="node2" presStyleIdx="1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</dgm:pt>
    <dgm:pt modelId="{2F387B0F-F939-43A3-BA5E-24A8F62A1D4F}" type="pres">
      <dgm:prSet presAssocID="{6FD47363-7041-448C-A50C-73F69EB49134}" presName="Name25" presStyleLbl="parChTrans1D2" presStyleIdx="2" presStyleCnt="5"/>
      <dgm:spPr/>
      <dgm:t>
        <a:bodyPr/>
        <a:lstStyle/>
        <a:p>
          <a:endParaRPr lang="en-US"/>
        </a:p>
      </dgm:t>
    </dgm:pt>
    <dgm:pt modelId="{E5C76243-C4F1-4938-A370-282618EBB706}" type="pres">
      <dgm:prSet presAssocID="{6FD47363-7041-448C-A50C-73F69EB4913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7CAF37B3-BFBD-40E8-BF77-304AF0E82A9C}" type="pres">
      <dgm:prSet presAssocID="{250A56F6-C2E1-4738-8221-E50B8D533FBA}" presName="Name30" presStyleCnt="0"/>
      <dgm:spPr/>
    </dgm:pt>
    <dgm:pt modelId="{A3559C72-3D8A-428A-87DF-5D208791258C}" type="pres">
      <dgm:prSet presAssocID="{250A56F6-C2E1-4738-8221-E50B8D533FBA}" presName="level2Shape" presStyleLbl="node2" presStyleIdx="2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</dgm:pt>
    <dgm:pt modelId="{878411F4-1CF3-4203-87FF-9056C5456C7C}" type="pres">
      <dgm:prSet presAssocID="{2C3898EB-30FF-43F0-BA9E-9329ACF42D76}" presName="Name25" presStyleLbl="parChTrans1D2" presStyleIdx="3" presStyleCnt="5"/>
      <dgm:spPr/>
      <dgm:t>
        <a:bodyPr/>
        <a:lstStyle/>
        <a:p>
          <a:endParaRPr lang="en-US"/>
        </a:p>
      </dgm:t>
    </dgm:pt>
    <dgm:pt modelId="{604C1708-B9B0-40D6-8933-998D1013FC04}" type="pres">
      <dgm:prSet presAssocID="{2C3898EB-30FF-43F0-BA9E-9329ACF42D76}" presName="connTx" presStyleLbl="parChTrans1D2" presStyleIdx="3" presStyleCnt="5"/>
      <dgm:spPr/>
      <dgm:t>
        <a:bodyPr/>
        <a:lstStyle/>
        <a:p>
          <a:endParaRPr lang="en-US"/>
        </a:p>
      </dgm:t>
    </dgm:pt>
    <dgm:pt modelId="{A7BCC802-5BBD-41D5-BD1F-9D11307716D6}" type="pres">
      <dgm:prSet presAssocID="{4D7A30BC-CD12-4669-8C7F-FB4313619EAC}" presName="Name30" presStyleCnt="0"/>
      <dgm:spPr/>
    </dgm:pt>
    <dgm:pt modelId="{9EA69277-EEBF-44D0-ACF6-852F2FCE26EE}" type="pres">
      <dgm:prSet presAssocID="{4D7A30BC-CD12-4669-8C7F-FB4313619EAC}" presName="level2Shape" presStyleLbl="node2" presStyleIdx="3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</dgm:pt>
    <dgm:pt modelId="{B4E1A482-DD07-4478-8641-717728E2D7B1}" type="pres">
      <dgm:prSet presAssocID="{446538A5-1AA0-403B-A043-124248D832AC}" presName="Name25" presStyleLbl="parChTrans1D2" presStyleIdx="4" presStyleCnt="5"/>
      <dgm:spPr/>
      <dgm:t>
        <a:bodyPr/>
        <a:lstStyle/>
        <a:p>
          <a:endParaRPr lang="en-US"/>
        </a:p>
      </dgm:t>
    </dgm:pt>
    <dgm:pt modelId="{C615AEF1-64F6-48F2-B10A-59DFCD2490D4}" type="pres">
      <dgm:prSet presAssocID="{446538A5-1AA0-403B-A043-124248D832A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3C12A821-384F-485B-988C-6121C492523F}" type="pres">
      <dgm:prSet presAssocID="{4A2A045C-3686-4092-B4BF-82E7906C49CE}" presName="Name30" presStyleCnt="0"/>
      <dgm:spPr/>
    </dgm:pt>
    <dgm:pt modelId="{1AFBC6F5-1653-4A86-ACD5-20946C5D3CCC}" type="pres">
      <dgm:prSet presAssocID="{4A2A045C-3686-4092-B4BF-82E7906C49CE}" presName="level2Shape" presStyleLbl="node2" presStyleIdx="4" presStyleCnt="5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</dgm:pt>
    <dgm:pt modelId="{2E1D017C-E622-47AA-9BBC-EFBD6D2A1CF4}" type="pres">
      <dgm:prSet presAssocID="{D0161CA1-9A0B-41F9-953F-DAEE67832C30}" presName="bgShapesFlow" presStyleCnt="0"/>
      <dgm:spPr/>
    </dgm:pt>
  </dgm:ptLst>
  <dgm:cxnLst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5444" y="1733351"/>
          <a:ext cx="3924598" cy="597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OutputStream</a:t>
          </a:r>
          <a:endParaRPr lang="en-US" sz="1600" kern="1200" dirty="0"/>
        </a:p>
      </dsp:txBody>
      <dsp:txXfrm>
        <a:off x="22938" y="1750845"/>
        <a:ext cx="3889610" cy="562308"/>
      </dsp:txXfrm>
    </dsp:sp>
    <dsp:sp modelId="{13987898-EBA2-4BE8-8EF4-B634C6038022}">
      <dsp:nvSpPr>
        <dsp:cNvPr id="0" name=""/>
        <dsp:cNvSpPr/>
      </dsp:nvSpPr>
      <dsp:spPr>
        <a:xfrm rot="17362426">
          <a:off x="3443255" y="1331591"/>
          <a:ext cx="1456857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456857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35263" y="1308397"/>
        <a:ext cx="72842" cy="72842"/>
      </dsp:txXfrm>
    </dsp:sp>
    <dsp:sp modelId="{39E9A4A0-999A-49DE-871C-932B1E436155}">
      <dsp:nvSpPr>
        <dsp:cNvPr id="0" name=""/>
        <dsp:cNvSpPr/>
      </dsp:nvSpPr>
      <dsp:spPr>
        <a:xfrm>
          <a:off x="4413325" y="358989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ByteArrayOutputStream</a:t>
          </a:r>
          <a:endParaRPr lang="en-US" sz="1600" kern="1200" dirty="0"/>
        </a:p>
      </dsp:txBody>
      <dsp:txXfrm>
        <a:off x="4430819" y="376483"/>
        <a:ext cx="4390886" cy="562308"/>
      </dsp:txXfrm>
    </dsp:sp>
    <dsp:sp modelId="{38AD8D5B-6EAB-441E-A4A7-2AB917DB4B57}">
      <dsp:nvSpPr>
        <dsp:cNvPr id="0" name=""/>
        <dsp:cNvSpPr/>
      </dsp:nvSpPr>
      <dsp:spPr>
        <a:xfrm rot="18208048">
          <a:off x="3733502" y="1653241"/>
          <a:ext cx="876363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876363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49775" y="1644560"/>
        <a:ext cx="43818" cy="43818"/>
      </dsp:txXfrm>
    </dsp:sp>
    <dsp:sp modelId="{6D063357-27B6-4614-B95C-7148FED3A3E6}">
      <dsp:nvSpPr>
        <dsp:cNvPr id="0" name=""/>
        <dsp:cNvSpPr/>
      </dsp:nvSpPr>
      <dsp:spPr>
        <a:xfrm>
          <a:off x="4413325" y="1002290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FileOutputStream</a:t>
          </a:r>
          <a:endParaRPr lang="en-US" sz="1600" kern="1200" dirty="0"/>
        </a:p>
      </dsp:txBody>
      <dsp:txXfrm>
        <a:off x="4430819" y="1019784"/>
        <a:ext cx="4390886" cy="562308"/>
      </dsp:txXfrm>
    </dsp:sp>
    <dsp:sp modelId="{2F387B0F-F939-43A3-BA5E-24A8F62A1D4F}">
      <dsp:nvSpPr>
        <dsp:cNvPr id="0" name=""/>
        <dsp:cNvSpPr/>
      </dsp:nvSpPr>
      <dsp:spPr>
        <a:xfrm rot="21286674">
          <a:off x="3929036" y="1996687"/>
          <a:ext cx="48529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85296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59552" y="1997782"/>
        <a:ext cx="24264" cy="24264"/>
      </dsp:txXfrm>
    </dsp:sp>
    <dsp:sp modelId="{A3559C72-3D8A-428A-87DF-5D208791258C}">
      <dsp:nvSpPr>
        <dsp:cNvPr id="0" name=""/>
        <dsp:cNvSpPr/>
      </dsp:nvSpPr>
      <dsp:spPr>
        <a:xfrm>
          <a:off x="4413325" y="1689181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FilterOutputStream</a:t>
          </a:r>
          <a:endParaRPr lang="en-US" sz="1600" kern="1200" dirty="0"/>
        </a:p>
      </dsp:txBody>
      <dsp:txXfrm>
        <a:off x="4430819" y="1706675"/>
        <a:ext cx="4390886" cy="562308"/>
      </dsp:txXfrm>
    </dsp:sp>
    <dsp:sp modelId="{878411F4-1CF3-4203-87FF-9056C5456C7C}">
      <dsp:nvSpPr>
        <dsp:cNvPr id="0" name=""/>
        <dsp:cNvSpPr/>
      </dsp:nvSpPr>
      <dsp:spPr>
        <a:xfrm rot="3183561">
          <a:off x="3769611" y="2340133"/>
          <a:ext cx="80414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804146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51580" y="2333256"/>
        <a:ext cx="40207" cy="40207"/>
      </dsp:txXfrm>
    </dsp:sp>
    <dsp:sp modelId="{9EA69277-EEBF-44D0-ACF6-852F2FCE26EE}">
      <dsp:nvSpPr>
        <dsp:cNvPr id="0" name=""/>
        <dsp:cNvSpPr/>
      </dsp:nvSpPr>
      <dsp:spPr>
        <a:xfrm>
          <a:off x="4413325" y="2376072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ObjectOutputStream</a:t>
          </a:r>
          <a:endParaRPr lang="en-US" sz="1600" kern="1200" dirty="0"/>
        </a:p>
      </dsp:txBody>
      <dsp:txXfrm>
        <a:off x="4430819" y="2393566"/>
        <a:ext cx="4390886" cy="562308"/>
      </dsp:txXfrm>
    </dsp:sp>
    <dsp:sp modelId="{B4E1A482-DD07-4478-8641-717728E2D7B1}">
      <dsp:nvSpPr>
        <dsp:cNvPr id="0" name=""/>
        <dsp:cNvSpPr/>
      </dsp:nvSpPr>
      <dsp:spPr>
        <a:xfrm rot="4201501">
          <a:off x="3464324" y="2683578"/>
          <a:ext cx="1414719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414719" y="132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36316" y="2661438"/>
        <a:ext cx="70735" cy="70735"/>
      </dsp:txXfrm>
    </dsp:sp>
    <dsp:sp modelId="{1AFBC6F5-1653-4A86-ACD5-20946C5D3CCC}">
      <dsp:nvSpPr>
        <dsp:cNvPr id="0" name=""/>
        <dsp:cNvSpPr/>
      </dsp:nvSpPr>
      <dsp:spPr>
        <a:xfrm>
          <a:off x="4413325" y="3062964"/>
          <a:ext cx="4425874" cy="597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PipedOutputStream</a:t>
          </a:r>
          <a:endParaRPr lang="en-US" sz="1600" kern="1200" dirty="0"/>
        </a:p>
      </dsp:txBody>
      <dsp:txXfrm>
        <a:off x="4430819" y="3080458"/>
        <a:ext cx="4390886" cy="56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Out</a:t>
            </a:r>
            <a:r>
              <a:rPr lang="en-US" sz="1200" dirty="0" smtClean="0"/>
              <a:t>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7279964"/>
              </p:ext>
            </p:extLst>
          </p:nvPr>
        </p:nvGraphicFramePr>
        <p:xfrm>
          <a:off x="152400" y="533400"/>
          <a:ext cx="8839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381000"/>
            <a:ext cx="3810000" cy="1676400"/>
          </a:xfrm>
          <a:prstGeom prst="wedgeRoundRectCallout">
            <a:avLst>
              <a:gd name="adj1" fmla="val -8392"/>
              <a:gd name="adj2" fmla="val 695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Java </a:t>
            </a:r>
            <a:r>
              <a:rPr lang="en-US" sz="1200" dirty="0"/>
              <a:t>programs use </a:t>
            </a:r>
            <a:r>
              <a:rPr lang="en-US" sz="1200" i="1" dirty="0"/>
              <a:t>byte streams</a:t>
            </a:r>
            <a:r>
              <a:rPr lang="en-US" sz="1200" dirty="0"/>
              <a:t> to perform input and output of 8-bit bytes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</a:t>
            </a:r>
            <a:r>
              <a:rPr lang="en-US" sz="1200" dirty="0" smtClean="0"/>
              <a:t>out</a:t>
            </a:r>
            <a:r>
              <a:rPr lang="en-US" sz="1200" dirty="0" smtClean="0"/>
              <a:t>put </a:t>
            </a:r>
            <a:r>
              <a:rPr lang="en-US" sz="1200" dirty="0"/>
              <a:t>byte stream classes are descended from </a:t>
            </a:r>
            <a:r>
              <a:rPr lang="en-US" sz="1200" dirty="0" smtClean="0">
                <a:solidFill>
                  <a:srgbClr val="C00000"/>
                </a:solidFill>
              </a:rPr>
              <a:t>Out</a:t>
            </a:r>
            <a:r>
              <a:rPr lang="en-US" sz="1200" dirty="0" smtClean="0">
                <a:solidFill>
                  <a:srgbClr val="C00000"/>
                </a:solidFill>
              </a:rPr>
              <a:t>putStream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Out</a:t>
            </a:r>
            <a:r>
              <a:rPr lang="en-US" sz="1200" dirty="0" smtClean="0">
                <a:solidFill>
                  <a:srgbClr val="C00000"/>
                </a:solidFill>
              </a:rPr>
              <a:t>putStream</a:t>
            </a:r>
            <a:r>
              <a:rPr lang="en-US" sz="1200" dirty="0" smtClean="0"/>
              <a:t> </a:t>
            </a:r>
            <a:r>
              <a:rPr lang="en-US" sz="1200" dirty="0"/>
              <a:t>class is an abstract class. It is the superclass of all classes representing an </a:t>
            </a:r>
            <a:r>
              <a:rPr lang="en-US" sz="1200" dirty="0" smtClean="0"/>
              <a:t>out</a:t>
            </a:r>
            <a:r>
              <a:rPr lang="en-US" sz="1200" dirty="0" smtClean="0"/>
              <a:t>put </a:t>
            </a:r>
            <a:r>
              <a:rPr lang="en-US" sz="1200" dirty="0"/>
              <a:t>stream of bytes.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14326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Out</a:t>
            </a:r>
            <a:r>
              <a:rPr lang="en-US" sz="1200" dirty="0" smtClean="0"/>
              <a:t>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05800" cy="2305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2257425" cy="59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4326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Out</a:t>
            </a:r>
            <a:r>
              <a:rPr lang="en-US" sz="1200" dirty="0" smtClean="0"/>
              <a:t>putStream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7974013" cy="3276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76730</TotalTime>
  <Words>21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7378</cp:revision>
  <dcterms:created xsi:type="dcterms:W3CDTF">2006-08-16T00:00:00Z</dcterms:created>
  <dcterms:modified xsi:type="dcterms:W3CDTF">2016-06-14T08:23:04Z</dcterms:modified>
</cp:coreProperties>
</file>