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7"/>
  </p:notesMasterIdLst>
  <p:sldIdLst>
    <p:sldId id="422" r:id="rId2"/>
    <p:sldId id="423" r:id="rId3"/>
    <p:sldId id="424" r:id="rId4"/>
    <p:sldId id="425" r:id="rId5"/>
    <p:sldId id="426" r:id="rId6"/>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38" autoAdjust="0"/>
    <p:restoredTop sz="86323" autoAdjust="0"/>
  </p:normalViewPr>
  <p:slideViewPr>
    <p:cSldViewPr>
      <p:cViewPr>
        <p:scale>
          <a:sx n="100" d="100"/>
          <a:sy n="100" d="100"/>
        </p:scale>
        <p:origin x="-66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6/8/2016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6/8/2016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200400" y="14326"/>
            <a:ext cx="2667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Exception Handling Best Practices</a:t>
            </a:r>
          </a:p>
        </p:txBody>
      </p:sp>
      <p:sp>
        <p:nvSpPr>
          <p:cNvPr id="2" name="Rectangle 1"/>
          <p:cNvSpPr/>
          <p:nvPr/>
        </p:nvSpPr>
        <p:spPr>
          <a:xfrm>
            <a:off x="3097608" y="1233100"/>
            <a:ext cx="3239861"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11) Remember “Throw early catch late” principle</a:t>
            </a:r>
          </a:p>
        </p:txBody>
      </p:sp>
      <p:sp>
        <p:nvSpPr>
          <p:cNvPr id="6" name="Rectangle 5"/>
          <p:cNvSpPr/>
          <p:nvPr/>
        </p:nvSpPr>
        <p:spPr>
          <a:xfrm>
            <a:off x="266699" y="1819959"/>
            <a:ext cx="8610600" cy="1200329"/>
          </a:xfrm>
          <a:prstGeom prst="rect">
            <a:avLst/>
          </a:prstGeom>
          <a:ln w="6350"/>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This is probably the most famous principle about Exception handling. It basically says that you should throw an exception as soon as you can, and catch it late as much as possible. You should wait until you have all the information to handle it properly</a:t>
            </a:r>
            <a:r>
              <a:rPr lang="en-US" sz="1200" dirty="0" smtClean="0"/>
              <a:t>.</a:t>
            </a:r>
          </a:p>
          <a:p>
            <a:endParaRPr lang="en-US" sz="1200" dirty="0"/>
          </a:p>
          <a:p>
            <a:r>
              <a:rPr lang="en-US" sz="1200" dirty="0"/>
              <a:t>This principle implicitly says that you will be more likely to throw it in the low-level methods, where you will be checking if single values are null or not appropriate. And you will be making the exception climb the stack trace for quite several levels until you reach a sufficient level of abstraction to be able to handle the problem.</a:t>
            </a:r>
            <a:endParaRPr lang="en-US" sz="1200" dirty="0"/>
          </a:p>
        </p:txBody>
      </p:sp>
    </p:spTree>
    <p:extLst>
      <p:ext uri="{BB962C8B-B14F-4D97-AF65-F5344CB8AC3E}">
        <p14:creationId xmlns:p14="http://schemas.microsoft.com/office/powerpoint/2010/main" val="1795501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8" name="Rectangle 17"/>
          <p:cNvSpPr/>
          <p:nvPr/>
        </p:nvSpPr>
        <p:spPr>
          <a:xfrm>
            <a:off x="3200400" y="14326"/>
            <a:ext cx="2667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Exception Handling Best Practices</a:t>
            </a:r>
          </a:p>
        </p:txBody>
      </p:sp>
      <p:sp>
        <p:nvSpPr>
          <p:cNvPr id="2" name="Rectangle 1"/>
          <p:cNvSpPr/>
          <p:nvPr/>
        </p:nvSpPr>
        <p:spPr>
          <a:xfrm>
            <a:off x="2743200" y="980297"/>
            <a:ext cx="3213700"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12) Always clean up after handling the exception</a:t>
            </a:r>
          </a:p>
        </p:txBody>
      </p:sp>
      <p:sp>
        <p:nvSpPr>
          <p:cNvPr id="6" name="Rectangle 5"/>
          <p:cNvSpPr/>
          <p:nvPr/>
        </p:nvSpPr>
        <p:spPr>
          <a:xfrm>
            <a:off x="304800" y="1447800"/>
            <a:ext cx="8610600" cy="830997"/>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If you are using resources like database connections or network connections, make sure you clean them up. If the API you are invoking uses only unchecked exceptions, you should still clean up resources after use, with try – finally blocks. Inside try block access the resource and inside finally close the resource. Even if any exception occur in accessing the resource, then also resource will be closed gracefully.</a:t>
            </a:r>
            <a:endParaRPr lang="en-US" sz="1200" dirty="0"/>
          </a:p>
        </p:txBody>
      </p:sp>
    </p:spTree>
    <p:extLst>
      <p:ext uri="{BB962C8B-B14F-4D97-AF65-F5344CB8AC3E}">
        <p14:creationId xmlns:p14="http://schemas.microsoft.com/office/powerpoint/2010/main" val="3561115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200400" y="14326"/>
            <a:ext cx="2667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Exception Handling Best Practices</a:t>
            </a:r>
          </a:p>
        </p:txBody>
      </p:sp>
      <p:sp>
        <p:nvSpPr>
          <p:cNvPr id="2" name="Rectangle 1"/>
          <p:cNvSpPr/>
          <p:nvPr/>
        </p:nvSpPr>
        <p:spPr>
          <a:xfrm>
            <a:off x="2743200" y="713599"/>
            <a:ext cx="3286349"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13) Throw only relevant exception from a method</a:t>
            </a:r>
          </a:p>
        </p:txBody>
      </p:sp>
      <p:sp>
        <p:nvSpPr>
          <p:cNvPr id="6" name="Rectangle 5"/>
          <p:cNvSpPr/>
          <p:nvPr/>
        </p:nvSpPr>
        <p:spPr>
          <a:xfrm>
            <a:off x="304800" y="1371600"/>
            <a:ext cx="8610600" cy="646331"/>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Relevancy is important to keep application clean. A method which tries to read a file; if throws NullPointerException then it will not give any relevant information to user. Instead it will be better if such exception is wrapped inside custom exception e.g. NoSuchFileFoundException then it will be more useful for users of that method.</a:t>
            </a:r>
            <a:endParaRPr lang="en-US" sz="1200" dirty="0"/>
          </a:p>
        </p:txBody>
      </p:sp>
    </p:spTree>
    <p:extLst>
      <p:ext uri="{BB962C8B-B14F-4D97-AF65-F5344CB8AC3E}">
        <p14:creationId xmlns:p14="http://schemas.microsoft.com/office/powerpoint/2010/main" val="4170793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200400" y="14326"/>
            <a:ext cx="2667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Exception Handling Best Practices</a:t>
            </a:r>
          </a:p>
        </p:txBody>
      </p:sp>
      <p:sp>
        <p:nvSpPr>
          <p:cNvPr id="2" name="Rectangle 1"/>
          <p:cNvSpPr/>
          <p:nvPr/>
        </p:nvSpPr>
        <p:spPr>
          <a:xfrm>
            <a:off x="2638733" y="1699139"/>
            <a:ext cx="3790333"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14) Never use exceptions for flow control in your program</a:t>
            </a:r>
          </a:p>
        </p:txBody>
      </p:sp>
      <p:sp>
        <p:nvSpPr>
          <p:cNvPr id="6" name="Rectangle 5"/>
          <p:cNvSpPr/>
          <p:nvPr/>
        </p:nvSpPr>
        <p:spPr>
          <a:xfrm>
            <a:off x="381000" y="2204740"/>
            <a:ext cx="8610600" cy="461665"/>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We have read it many times but sometimes we keep seeing code in our project where developer tries to use exceptions for application logic. Never do that. It makes code hard to read, understand and ugly.</a:t>
            </a:r>
            <a:endParaRPr lang="en-US" sz="1200" dirty="0"/>
          </a:p>
        </p:txBody>
      </p:sp>
    </p:spTree>
    <p:extLst>
      <p:ext uri="{BB962C8B-B14F-4D97-AF65-F5344CB8AC3E}">
        <p14:creationId xmlns:p14="http://schemas.microsoft.com/office/powerpoint/2010/main" val="1952490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200400" y="14326"/>
            <a:ext cx="2667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Exception Handling Best Practices</a:t>
            </a:r>
          </a:p>
        </p:txBody>
      </p:sp>
      <p:sp>
        <p:nvSpPr>
          <p:cNvPr id="2" name="Rectangle 1"/>
          <p:cNvSpPr/>
          <p:nvPr/>
        </p:nvSpPr>
        <p:spPr>
          <a:xfrm>
            <a:off x="2057400" y="575099"/>
            <a:ext cx="5341912"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15) Validate user input to catch adverse conditions very early in request processing</a:t>
            </a:r>
          </a:p>
        </p:txBody>
      </p:sp>
      <p:sp>
        <p:nvSpPr>
          <p:cNvPr id="6" name="Rectangle 5"/>
          <p:cNvSpPr/>
          <p:nvPr/>
        </p:nvSpPr>
        <p:spPr>
          <a:xfrm>
            <a:off x="314323" y="1066800"/>
            <a:ext cx="8610600" cy="3600986"/>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Always validate user input in very early stage, even before it reached to actual controller. It will help you to minimize the exception handling code in your core application logic. It also helps you in making application consistent if there is some error in user input.</a:t>
            </a:r>
            <a:endParaRPr lang="en-US" sz="1200" dirty="0" smtClean="0"/>
          </a:p>
          <a:p>
            <a:endParaRPr lang="en-US" sz="1200" dirty="0"/>
          </a:p>
          <a:p>
            <a:r>
              <a:rPr lang="en-US" sz="1200" dirty="0" smtClean="0"/>
              <a:t>For </a:t>
            </a:r>
            <a:r>
              <a:rPr lang="en-US" sz="1200" dirty="0"/>
              <a:t>example: If in user registration application, you are following below logic</a:t>
            </a:r>
            <a:r>
              <a:rPr lang="en-US" sz="1200" dirty="0" smtClean="0"/>
              <a:t>:</a:t>
            </a:r>
            <a:br>
              <a:rPr lang="en-US" sz="1200" dirty="0" smtClean="0"/>
            </a:br>
            <a:endParaRPr lang="en-US" sz="1200" dirty="0"/>
          </a:p>
          <a:p>
            <a:pPr lvl="1"/>
            <a:r>
              <a:rPr lang="en-US" sz="1200" dirty="0" smtClean="0"/>
              <a:t>1) Validate User</a:t>
            </a:r>
            <a:br>
              <a:rPr lang="en-US" sz="1200" dirty="0" smtClean="0"/>
            </a:br>
            <a:r>
              <a:rPr lang="en-US" sz="1200" dirty="0" smtClean="0"/>
              <a:t>2) Insert User</a:t>
            </a:r>
            <a:br>
              <a:rPr lang="en-US" sz="1200" dirty="0" smtClean="0"/>
            </a:br>
            <a:r>
              <a:rPr lang="en-US" sz="1200" dirty="0" smtClean="0"/>
              <a:t>3) Validate address</a:t>
            </a:r>
            <a:br>
              <a:rPr lang="en-US" sz="1200" dirty="0" smtClean="0"/>
            </a:br>
            <a:r>
              <a:rPr lang="en-US" sz="1200" dirty="0" smtClean="0"/>
              <a:t>4) Insert address</a:t>
            </a:r>
            <a:br>
              <a:rPr lang="en-US" sz="1200" dirty="0" smtClean="0"/>
            </a:br>
            <a:r>
              <a:rPr lang="en-US" sz="1200" dirty="0" smtClean="0"/>
              <a:t>5) If problem the Rollback everything</a:t>
            </a:r>
            <a:br>
              <a:rPr lang="en-US" sz="1200" dirty="0" smtClean="0"/>
            </a:br>
            <a:endParaRPr lang="en-US" sz="1200" dirty="0"/>
          </a:p>
          <a:p>
            <a:r>
              <a:rPr lang="en-US" sz="1200" dirty="0"/>
              <a:t>This is very incorrect approach. It can leave you database in inconsistent state in various scenarios. Rather validate everything in first place and then take the user data in dao layer and make DB updates. Correct approach is</a:t>
            </a:r>
            <a:r>
              <a:rPr lang="en-US" sz="1200" dirty="0" smtClean="0"/>
              <a:t>:</a:t>
            </a:r>
            <a:br>
              <a:rPr lang="en-US" sz="1200" dirty="0" smtClean="0"/>
            </a:br>
            <a:endParaRPr lang="en-US" sz="1200" dirty="0"/>
          </a:p>
          <a:p>
            <a:pPr lvl="1"/>
            <a:r>
              <a:rPr lang="en-US" sz="1200" dirty="0" smtClean="0"/>
              <a:t>1) Validate User</a:t>
            </a:r>
            <a:br>
              <a:rPr lang="en-US" sz="1200" dirty="0" smtClean="0"/>
            </a:br>
            <a:r>
              <a:rPr lang="en-US" sz="1200" dirty="0" smtClean="0"/>
              <a:t>2) Validate address</a:t>
            </a:r>
            <a:br>
              <a:rPr lang="en-US" sz="1200" dirty="0" smtClean="0"/>
            </a:br>
            <a:r>
              <a:rPr lang="en-US" sz="1200" dirty="0" smtClean="0"/>
              <a:t>3) Insert User</a:t>
            </a:r>
            <a:br>
              <a:rPr lang="en-US" sz="1200" dirty="0" smtClean="0"/>
            </a:br>
            <a:r>
              <a:rPr lang="en-US" sz="1200" dirty="0" smtClean="0"/>
              <a:t>4) Insert address</a:t>
            </a:r>
            <a:br>
              <a:rPr lang="en-US" sz="1200" dirty="0" smtClean="0"/>
            </a:br>
            <a:r>
              <a:rPr lang="en-US" sz="1200" dirty="0" smtClean="0"/>
              <a:t>5) If problem the Rollback everything</a:t>
            </a:r>
            <a:endParaRPr lang="en-US" sz="1200" dirty="0"/>
          </a:p>
        </p:txBody>
      </p:sp>
    </p:spTree>
    <p:extLst>
      <p:ext uri="{BB962C8B-B14F-4D97-AF65-F5344CB8AC3E}">
        <p14:creationId xmlns:p14="http://schemas.microsoft.com/office/powerpoint/2010/main" val="2024984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76685</TotalTime>
  <Words>435</Words>
  <Application>Microsoft Office PowerPoint</Application>
  <PresentationFormat>Custom</PresentationFormat>
  <Paragraphs>27</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7371</cp:revision>
  <dcterms:created xsi:type="dcterms:W3CDTF">2006-08-16T00:00:00Z</dcterms:created>
  <dcterms:modified xsi:type="dcterms:W3CDTF">2016-06-08T08:22:25Z</dcterms:modified>
</cp:coreProperties>
</file>