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6" r:id="rId3"/>
    <p:sldId id="427" r:id="rId4"/>
    <p:sldId id="42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sp>
        <p:nvSpPr>
          <p:cNvPr id="13" name="Folded Corner 12"/>
          <p:cNvSpPr/>
          <p:nvPr/>
        </p:nvSpPr>
        <p:spPr>
          <a:xfrm>
            <a:off x="7310813" y="4027187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4450" y="3718683"/>
            <a:ext cx="85292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myfile1.txt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258878" y="2866366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27" name="Can 26"/>
          <p:cNvSpPr/>
          <p:nvPr/>
        </p:nvSpPr>
        <p:spPr>
          <a:xfrm rot="5400000">
            <a:off x="2982356" y="2597087"/>
            <a:ext cx="725246" cy="1600199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ByteArrayOutputStream 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6348229" y="4276860"/>
            <a:ext cx="962584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1945657" y="3258851"/>
            <a:ext cx="599222" cy="238604"/>
          </a:xfrm>
          <a:prstGeom prst="rightArrow">
            <a:avLst>
              <a:gd name="adj1" fmla="val 57984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10802" y="4027843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45657" y="2947568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 rot="5400000">
            <a:off x="5337906" y="3710605"/>
            <a:ext cx="725246" cy="1295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FileOutputStream </a:t>
            </a:r>
          </a:p>
        </p:txBody>
      </p:sp>
      <p:sp>
        <p:nvSpPr>
          <p:cNvPr id="19" name="Can 18"/>
          <p:cNvSpPr/>
          <p:nvPr/>
        </p:nvSpPr>
        <p:spPr>
          <a:xfrm rot="5400000">
            <a:off x="5192155" y="1916138"/>
            <a:ext cx="725246" cy="1295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FileOutputStream 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17754" y="2149372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2608" y="1843020"/>
            <a:ext cx="85292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myfile2.txt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6192952" y="2411070"/>
            <a:ext cx="1024801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8956" y="2162053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 rot="19396381">
            <a:off x="4021156" y="2918033"/>
            <a:ext cx="1011973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539898">
            <a:off x="4045665" y="3841325"/>
            <a:ext cx="114048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50253" y="4081306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084737" y="2554024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20779" y="457200"/>
            <a:ext cx="8365140" cy="1222248"/>
          </a:xfrm>
          <a:prstGeom prst="wedgeRoundRectCallout">
            <a:avLst>
              <a:gd name="adj1" fmla="val -11985"/>
              <a:gd name="adj2" fmla="val 1628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Java ByteArrayOutputStream class is used to write data into multiple files. In this stream, the data is written into a byte array that can be written to multiple </a:t>
            </a:r>
            <a:r>
              <a:rPr lang="en-US" sz="900" dirty="0" smtClean="0"/>
              <a:t>streams.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The ByteArrayOutputStream holds a copy of data and forwards it to multiple streams</a:t>
            </a:r>
            <a:r>
              <a:rPr lang="en-US" sz="9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The buffer of ByteArrayOutputStream automatically grows according to data</a:t>
            </a:r>
            <a:r>
              <a:rPr lang="en-US" sz="9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Closing a ByteArrayOutputStream has no effect. The methods in this class can be called after the stream has been closed without generating </a:t>
            </a:r>
            <a:r>
              <a:rPr lang="en-US" sz="900" dirty="0" smtClean="0"/>
              <a:t>an IOException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3181350" cy="175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186113"/>
            <a:ext cx="6726237" cy="1419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748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7543800" cy="44000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555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https://docs.oracle.com/javase/8/docs/api/index.html?java/io/ByteArrayOutputStream.html</a:t>
            </a:r>
          </a:p>
        </p:txBody>
      </p:sp>
    </p:spTree>
    <p:extLst>
      <p:ext uri="{BB962C8B-B14F-4D97-AF65-F5344CB8AC3E}">
        <p14:creationId xmlns:p14="http://schemas.microsoft.com/office/powerpoint/2010/main" val="28885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78035</TotalTime>
  <Words>99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7508</cp:revision>
  <dcterms:created xsi:type="dcterms:W3CDTF">2006-08-16T00:00:00Z</dcterms:created>
  <dcterms:modified xsi:type="dcterms:W3CDTF">2016-07-14T07:26:49Z</dcterms:modified>
</cp:coreProperties>
</file>