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delete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22980"/>
              </p:ext>
            </p:extLst>
          </p:nvPr>
        </p:nvGraphicFramePr>
        <p:xfrm>
          <a:off x="450850" y="617538"/>
          <a:ext cx="8170646" cy="99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150"/>
                <a:gridCol w="557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 </a:t>
                      </a:r>
                      <a:r>
                        <a:rPr lang="en-US" sz="1200" kern="1200" dirty="0" smtClean="0">
                          <a:effectLst/>
                        </a:rPr>
                        <a:t>StringBuilder </a:t>
                      </a:r>
                      <a:r>
                        <a:rPr lang="en-US" sz="1200" kern="1200" dirty="0" smtClean="0">
                          <a:effectLst/>
                        </a:rPr>
                        <a:t>delete(int start,</a:t>
                      </a:r>
                    </a:p>
                    <a:p>
                      <a:r>
                        <a:rPr lang="en-US" sz="1200" kern="1200" dirty="0" smtClean="0">
                          <a:effectLst/>
                        </a:rPr>
                        <a:t>                                                       int end)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characters in a substring of this sequence.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to the end of the sequence if no such character exists. If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equal to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 changes are made.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13765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93749" y="1981201"/>
            <a:ext cx="3081293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StringBuilder </a:t>
            </a:r>
            <a:r>
              <a:rPr lang="en-US" sz="1100" dirty="0" smtClean="0"/>
              <a:t>sb </a:t>
            </a:r>
            <a:r>
              <a:rPr lang="en-US" sz="1100" dirty="0"/>
              <a:t>= </a:t>
            </a:r>
            <a:r>
              <a:rPr lang="en-US" sz="1100" b="1" dirty="0"/>
              <a:t>new </a:t>
            </a:r>
            <a:r>
              <a:rPr lang="en-US" sz="1100" dirty="0"/>
              <a:t>StringBuilder </a:t>
            </a:r>
            <a:r>
              <a:rPr lang="en-US" sz="1100" b="1" dirty="0" smtClean="0"/>
              <a:t>("</a:t>
            </a:r>
            <a:r>
              <a:rPr lang="en-US" sz="1100" b="1" dirty="0"/>
              <a:t>Welcome");</a:t>
            </a:r>
          </a:p>
          <a:p>
            <a:r>
              <a:rPr lang="en-US" sz="1100" dirty="0" smtClean="0"/>
              <a:t>sb </a:t>
            </a:r>
            <a:r>
              <a:rPr lang="en-US" sz="1100" dirty="0"/>
              <a:t>= sb.delete(3, 6</a:t>
            </a:r>
            <a:r>
              <a:rPr lang="en-US" sz="1100" dirty="0" smtClean="0"/>
              <a:t>);  //  “Wele”</a:t>
            </a:r>
            <a:endParaRPr lang="en-US" sz="1100" dirty="0"/>
          </a:p>
        </p:txBody>
      </p:sp>
      <p:sp>
        <p:nvSpPr>
          <p:cNvPr id="2" name="Multiply 1"/>
          <p:cNvSpPr/>
          <p:nvPr/>
        </p:nvSpPr>
        <p:spPr>
          <a:xfrm>
            <a:off x="3349552" y="2939218"/>
            <a:ext cx="4254267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75071</TotalTime>
  <Words>68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6885</cp:revision>
  <dcterms:created xsi:type="dcterms:W3CDTF">2006-08-16T00:00:00Z</dcterms:created>
  <dcterms:modified xsi:type="dcterms:W3CDTF">2016-03-28T10:47:58Z</dcterms:modified>
</cp:coreProperties>
</file>