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22" r:id="rId2"/>
    <p:sldId id="423"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6/3/2016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1" y="3009900"/>
            <a:ext cx="7212013" cy="504825"/>
          </a:xfrm>
          <a:prstGeom prst="rect">
            <a:avLst/>
          </a:prstGeom>
          <a:ln/>
        </p:spPr>
        <p:style>
          <a:lnRef idx="2">
            <a:schemeClr val="dk1"/>
          </a:lnRef>
          <a:fillRef idx="1">
            <a:schemeClr val="lt1"/>
          </a:fillRef>
          <a:effectRef idx="0">
            <a:schemeClr val="dk1"/>
          </a:effectRef>
          <a:fontRef idx="minor">
            <a:schemeClr val="dk1"/>
          </a:fontRef>
        </p:style>
      </p:pic>
      <p:sp>
        <p:nvSpPr>
          <p:cNvPr id="18" name="Rectangle 17"/>
          <p:cNvSpPr/>
          <p:nvPr/>
        </p:nvSpPr>
        <p:spPr>
          <a:xfrm>
            <a:off x="3352800" y="35738"/>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The OutOfMemoryError in Java</a:t>
            </a:r>
          </a:p>
        </p:txBody>
      </p:sp>
      <p:sp>
        <p:nvSpPr>
          <p:cNvPr id="6" name="Rounded Rectangular Callout 5"/>
          <p:cNvSpPr/>
          <p:nvPr/>
        </p:nvSpPr>
        <p:spPr>
          <a:xfrm>
            <a:off x="4991101" y="1562100"/>
            <a:ext cx="4038600" cy="685800"/>
          </a:xfrm>
          <a:prstGeom prst="wedgeRoundRectCallout">
            <a:avLst>
              <a:gd name="adj1" fmla="val -50142"/>
              <a:gd name="adj2" fmla="val 166703"/>
              <a:gd name="adj3" fmla="val 16667"/>
            </a:avLst>
          </a:prstGeom>
          <a:ln w="9525"/>
        </p:spPr>
        <p:style>
          <a:lnRef idx="2">
            <a:schemeClr val="accent2"/>
          </a:lnRef>
          <a:fillRef idx="1">
            <a:schemeClr val="lt1"/>
          </a:fillRef>
          <a:effectRef idx="0">
            <a:schemeClr val="accent2"/>
          </a:effectRef>
          <a:fontRef idx="minor">
            <a:schemeClr val="dk1"/>
          </a:fontRef>
        </p:style>
        <p:txBody>
          <a:bodyPr rtlCol="0" anchor="ctr"/>
          <a:lstStyle/>
          <a:p>
            <a:r>
              <a:rPr lang="en-US" sz="1200" dirty="0"/>
              <a:t>This error indicates that a Java application attempts </a:t>
            </a:r>
            <a:r>
              <a:rPr lang="en-US" sz="1200" dirty="0" smtClean="0"/>
              <a:t>to </a:t>
            </a:r>
            <a:r>
              <a:rPr lang="en-US" sz="1200" dirty="0"/>
              <a:t>allocate an array, whose size is larger than the heap size. </a:t>
            </a:r>
            <a:endParaRPr lang="en-US" sz="12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990600"/>
            <a:ext cx="3438525" cy="1428750"/>
          </a:xfrm>
          <a:prstGeom prst="rect">
            <a:avLst/>
          </a:prstGeom>
          <a:ln/>
        </p:spPr>
        <p:style>
          <a:lnRef idx="1">
            <a:schemeClr val="accent6"/>
          </a:lnRef>
          <a:fillRef idx="2">
            <a:schemeClr val="accent6"/>
          </a:fillRef>
          <a:effectRef idx="1">
            <a:schemeClr val="accent6"/>
          </a:effectRef>
          <a:fontRef idx="minor">
            <a:schemeClr val="dk1"/>
          </a:fontRef>
        </p:style>
      </p:pic>
    </p:spTree>
    <p:extLst>
      <p:ext uri="{BB962C8B-B14F-4D97-AF65-F5344CB8AC3E}">
        <p14:creationId xmlns:p14="http://schemas.microsoft.com/office/powerpoint/2010/main" val="1795501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352800" y="35738"/>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The OutOfMemoryError in Java</a:t>
            </a:r>
          </a:p>
        </p:txBody>
      </p:sp>
      <p:sp>
        <p:nvSpPr>
          <p:cNvPr id="2" name="Rounded Rectangle 1"/>
          <p:cNvSpPr/>
          <p:nvPr/>
        </p:nvSpPr>
        <p:spPr>
          <a:xfrm>
            <a:off x="228600" y="1143000"/>
            <a:ext cx="8610600" cy="3276600"/>
          </a:xfrm>
          <a:prstGeom prst="roundRect">
            <a:avLst/>
          </a:prstGeom>
          <a:ln w="6350"/>
        </p:spPr>
        <p:style>
          <a:lnRef idx="2">
            <a:schemeClr val="accent4"/>
          </a:lnRef>
          <a:fillRef idx="1">
            <a:schemeClr val="lt1"/>
          </a:fillRef>
          <a:effectRef idx="0">
            <a:schemeClr val="accent4"/>
          </a:effectRef>
          <a:fontRef idx="minor">
            <a:schemeClr val="dk1"/>
          </a:fontRef>
        </p:style>
        <p:txBody>
          <a:bodyPr rtlCol="0" anchor="ctr"/>
          <a:lstStyle/>
          <a:p>
            <a:endParaRPr lang="en-US" sz="1200" b="1" dirty="0" smtClean="0"/>
          </a:p>
          <a:p>
            <a:r>
              <a:rPr lang="en-US" sz="1200" b="1" dirty="0" smtClean="0"/>
              <a:t>java.lang.OutOfMemoryError</a:t>
            </a:r>
            <a:r>
              <a:rPr lang="en-US" sz="1200" b="1" dirty="0"/>
              <a:t>:</a:t>
            </a:r>
            <a:r>
              <a:rPr lang="en-US" sz="1200" dirty="0"/>
              <a:t> </a:t>
            </a:r>
            <a:r>
              <a:rPr lang="en-US" sz="1200" i="1" dirty="0"/>
              <a:t>Java heap space</a:t>
            </a:r>
            <a:r>
              <a:rPr lang="en-US" sz="1200" dirty="0" smtClean="0"/>
              <a:t>.</a:t>
            </a:r>
            <a:br>
              <a:rPr lang="en-US" sz="1200" dirty="0" smtClean="0"/>
            </a:br>
            <a:endParaRPr lang="en-US" sz="1200" dirty="0"/>
          </a:p>
          <a:p>
            <a:r>
              <a:rPr lang="en-US" sz="1200" b="1" dirty="0"/>
              <a:t>java.lang.OutOfMemoryError:</a:t>
            </a:r>
            <a:r>
              <a:rPr lang="en-US" sz="1200" dirty="0"/>
              <a:t> </a:t>
            </a:r>
            <a:r>
              <a:rPr lang="en-US" sz="1200" i="1" dirty="0"/>
              <a:t>PermGen space</a:t>
            </a:r>
            <a:r>
              <a:rPr lang="en-US" sz="1200" dirty="0"/>
              <a:t>.</a:t>
            </a:r>
          </a:p>
          <a:p>
            <a:r>
              <a:rPr lang="en-US" sz="1200" dirty="0"/>
              <a:t>This error indicates that the permanent generation is full. In Java, the permanent generation is the memory space where class and method objects are stored.</a:t>
            </a:r>
          </a:p>
          <a:p>
            <a:endParaRPr lang="en-US" sz="1200" b="1" dirty="0" smtClean="0"/>
          </a:p>
          <a:p>
            <a:r>
              <a:rPr lang="en-US" sz="1200" b="1" dirty="0" smtClean="0"/>
              <a:t>java.lang.OutOfMemoryError</a:t>
            </a:r>
            <a:r>
              <a:rPr lang="en-US" sz="1200" b="1" dirty="0"/>
              <a:t>:</a:t>
            </a:r>
            <a:r>
              <a:rPr lang="en-US" sz="1200" dirty="0"/>
              <a:t> </a:t>
            </a:r>
            <a:r>
              <a:rPr lang="en-US" sz="1200" i="1" dirty="0"/>
              <a:t>Requested array size exceeds VM limit</a:t>
            </a:r>
            <a:r>
              <a:rPr lang="en-US" sz="1200" dirty="0" smtClean="0"/>
              <a:t>.</a:t>
            </a:r>
            <a:br>
              <a:rPr lang="en-US" sz="1200" dirty="0" smtClean="0"/>
            </a:br>
            <a:r>
              <a:rPr lang="en-US" sz="1200" dirty="0"/>
              <a:t>This error indicates that a Java application attempts </a:t>
            </a:r>
            <a:r>
              <a:rPr lang="en-US" sz="1200" dirty="0" smtClean="0"/>
              <a:t>to </a:t>
            </a:r>
            <a:r>
              <a:rPr lang="en-US" sz="1200" dirty="0"/>
              <a:t>allocate an array, whose size is larger than the heap size</a:t>
            </a:r>
            <a:r>
              <a:rPr lang="en-US" sz="1200" dirty="0" smtClean="0"/>
              <a:t>.</a:t>
            </a:r>
          </a:p>
          <a:p>
            <a:endParaRPr lang="en-US" sz="1200" dirty="0"/>
          </a:p>
          <a:p>
            <a:r>
              <a:rPr lang="en-US" sz="1200" b="1" dirty="0"/>
              <a:t>java.lang.OutOfMemoryError:</a:t>
            </a:r>
            <a:r>
              <a:rPr lang="en-US" sz="1200" dirty="0"/>
              <a:t> &lt;reason&gt; &lt;stack trace&gt; (Native method).</a:t>
            </a:r>
          </a:p>
          <a:p>
            <a:r>
              <a:rPr lang="en-US" sz="1200" dirty="0"/>
              <a:t>This error indicates that the allocation failure was detected in a JNI or native method instead of the JVM code.</a:t>
            </a:r>
          </a:p>
          <a:p>
            <a:endParaRPr lang="en-US" sz="1200" dirty="0" smtClean="0"/>
          </a:p>
          <a:p>
            <a:r>
              <a:rPr lang="en-US" sz="1200" b="1" dirty="0"/>
              <a:t>java.lang.OutOfMemoryError:</a:t>
            </a:r>
            <a:r>
              <a:rPr lang="en-US" sz="1200" dirty="0"/>
              <a:t> request &lt;size&gt; bytes for &lt;reason&gt;. Out of swap space?</a:t>
            </a:r>
          </a:p>
          <a:p>
            <a:r>
              <a:rPr lang="en-US" sz="1200" dirty="0"/>
              <a:t>This error indicates that an allocation from the native heap space has failed and also, the heap space is close to exhaustion. Moreover, the message of the error indicates the number of bytes that failed and the reason for the memory request</a:t>
            </a:r>
            <a:r>
              <a:rPr lang="en-US" sz="1200" dirty="0" smtClean="0"/>
              <a:t>.</a:t>
            </a:r>
            <a:endParaRPr lang="en-US" sz="1200" dirty="0"/>
          </a:p>
          <a:p>
            <a:pPr algn="ctr"/>
            <a:endParaRPr lang="en-US" sz="1200" dirty="0"/>
          </a:p>
        </p:txBody>
      </p:sp>
      <p:sp>
        <p:nvSpPr>
          <p:cNvPr id="3" name="TextBox 2"/>
          <p:cNvSpPr txBox="1"/>
          <p:nvPr/>
        </p:nvSpPr>
        <p:spPr>
          <a:xfrm>
            <a:off x="1948295" y="729734"/>
            <a:ext cx="4691349"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Below are </a:t>
            </a:r>
            <a:r>
              <a:rPr lang="en-US" sz="1200" dirty="0"/>
              <a:t>different causes that can throw an </a:t>
            </a:r>
            <a:r>
              <a:rPr lang="en-US" sz="1200" dirty="0" smtClean="0"/>
              <a:t>OutOfMemoryError in </a:t>
            </a:r>
            <a:r>
              <a:rPr lang="en-US" sz="1200" dirty="0"/>
              <a:t>Java</a:t>
            </a:r>
          </a:p>
        </p:txBody>
      </p:sp>
    </p:spTree>
    <p:extLst>
      <p:ext uri="{BB962C8B-B14F-4D97-AF65-F5344CB8AC3E}">
        <p14:creationId xmlns:p14="http://schemas.microsoft.com/office/powerpoint/2010/main" val="1357403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76593</TotalTime>
  <Words>45</Words>
  <Application>Microsoft Office PowerPoint</Application>
  <PresentationFormat>Custom</PresentationFormat>
  <Paragraphs>18</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7344</cp:revision>
  <dcterms:created xsi:type="dcterms:W3CDTF">2006-08-16T00:00:00Z</dcterms:created>
  <dcterms:modified xsi:type="dcterms:W3CDTF">2016-06-03T10:44:25Z</dcterms:modified>
</cp:coreProperties>
</file>