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07" r:id="rId2"/>
    <p:sldId id="409" r:id="rId3"/>
    <p:sldId id="40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1789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Interfaces </a:t>
            </a:r>
            <a:r>
              <a:rPr lang="en-US" sz="1200" dirty="0"/>
              <a:t>in Java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11355" y="1295400"/>
            <a:ext cx="8780245" cy="2819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In the Java programming language, an </a:t>
            </a:r>
            <a:r>
              <a:rPr lang="en-US" sz="1400" i="1" dirty="0"/>
              <a:t>interface</a:t>
            </a:r>
            <a:r>
              <a:rPr lang="en-US" sz="1400" dirty="0"/>
              <a:t> is a reference type, similar to a </a:t>
            </a:r>
            <a:r>
              <a:rPr lang="en-US" sz="1400" dirty="0" smtClean="0"/>
              <a:t>class.</a:t>
            </a:r>
          </a:p>
          <a:p>
            <a:endParaRPr lang="en-US" sz="1400" dirty="0"/>
          </a:p>
          <a:p>
            <a:r>
              <a:rPr lang="en-US" sz="1400" dirty="0" smtClean="0"/>
              <a:t>Interface can contain only</a:t>
            </a:r>
          </a:p>
          <a:p>
            <a:endParaRPr lang="en-US" sz="14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smtClean="0"/>
              <a:t>Constants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smtClean="0"/>
              <a:t>Method signatures [No method body]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/>
              <a:t>D</a:t>
            </a:r>
            <a:r>
              <a:rPr lang="en-US" sz="1400" dirty="0" smtClean="0"/>
              <a:t>efault methods [</a:t>
            </a:r>
            <a:r>
              <a:rPr lang="en-US" sz="1400" dirty="0"/>
              <a:t>Method bodies </a:t>
            </a:r>
            <a:r>
              <a:rPr lang="en-US" sz="1400" dirty="0" smtClean="0"/>
              <a:t>exist]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/>
              <a:t>S</a:t>
            </a:r>
            <a:r>
              <a:rPr lang="en-US" sz="1400" dirty="0" smtClean="0"/>
              <a:t>tatic methods </a:t>
            </a:r>
            <a:r>
              <a:rPr lang="en-US" sz="1400" dirty="0"/>
              <a:t>[Method bodies exist</a:t>
            </a:r>
            <a:r>
              <a:rPr lang="en-US" sz="1400" dirty="0" smtClean="0"/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/>
              <a:t>N</a:t>
            </a:r>
            <a:r>
              <a:rPr lang="en-US" sz="1400" dirty="0" smtClean="0"/>
              <a:t>ested types</a:t>
            </a:r>
          </a:p>
          <a:p>
            <a:endParaRPr lang="en-US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Interfaces </a:t>
            </a:r>
            <a:r>
              <a:rPr lang="en-US" sz="1400" dirty="0"/>
              <a:t>cannot be instantiated—they can only be </a:t>
            </a:r>
            <a:r>
              <a:rPr lang="en-US" sz="1400" i="1" dirty="0"/>
              <a:t>implemented</a:t>
            </a:r>
            <a:r>
              <a:rPr lang="en-US" sz="1400" dirty="0"/>
              <a:t> by classes or </a:t>
            </a:r>
            <a:r>
              <a:rPr lang="en-US" sz="1400" i="1" dirty="0"/>
              <a:t>extended</a:t>
            </a:r>
            <a:r>
              <a:rPr lang="en-US" sz="1400" dirty="0"/>
              <a:t> by other interface</a:t>
            </a:r>
          </a:p>
        </p:txBody>
      </p:sp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1789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Interfaces </a:t>
            </a:r>
            <a:r>
              <a:rPr lang="en-US" sz="1200" dirty="0"/>
              <a:t>in Java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25" y="838200"/>
            <a:ext cx="6032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1789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Interfaces </a:t>
            </a:r>
            <a:r>
              <a:rPr lang="en-US" sz="1200" dirty="0"/>
              <a:t>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838200"/>
            <a:ext cx="6635750" cy="39040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72646</TotalTime>
  <Words>19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6142</cp:revision>
  <dcterms:created xsi:type="dcterms:W3CDTF">2006-08-16T00:00:00Z</dcterms:created>
  <dcterms:modified xsi:type="dcterms:W3CDTF">2015-12-02T11:33:00Z</dcterms:modified>
</cp:coreProperties>
</file>