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26216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Exception Handling in Java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60375" y="533400"/>
            <a:ext cx="8302625" cy="1752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exception handling in java</a:t>
            </a:r>
            <a:r>
              <a:rPr lang="en-US" sz="1200" dirty="0"/>
              <a:t> is one of the powerful </a:t>
            </a:r>
            <a:r>
              <a:rPr lang="en-US" sz="1200" i="1" dirty="0"/>
              <a:t>mechanism to handle the runtime errors</a:t>
            </a:r>
            <a:r>
              <a:rPr lang="en-US" sz="1200" dirty="0"/>
              <a:t> so that normal flow of the application can be maintained</a:t>
            </a:r>
            <a:r>
              <a:rPr lang="en-US" sz="1200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1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1200" dirty="0"/>
              <a:t>Exception Handling is the mechanism to handle runtime malfunctions. We need to handle such exceptions to prevent abrupt termination of </a:t>
            </a:r>
            <a:r>
              <a:rPr lang="en-US" sz="1200" dirty="0" smtClean="0"/>
              <a:t>program.</a:t>
            </a:r>
            <a:r>
              <a:rPr lang="en-US" sz="1200" dirty="0"/>
              <a:t>  A bunch of things can lead to exceptions, including programmer error, hardware failures, files that need to be opened cannot be found, resource exhaustion etc</a:t>
            </a:r>
            <a:r>
              <a:rPr lang="en-US" sz="1200" dirty="0" smtClean="0"/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sz="12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1200" dirty="0"/>
              <a:t>The core advantage of exception handling is </a:t>
            </a:r>
            <a:r>
              <a:rPr lang="en-US" sz="1200" b="1" dirty="0">
                <a:solidFill>
                  <a:srgbClr val="C00000"/>
                </a:solidFill>
              </a:rPr>
              <a:t>to maintain the normal flow of the application</a:t>
            </a:r>
            <a:r>
              <a:rPr lang="en-US" sz="1200" dirty="0"/>
              <a:t>. Exception normally disrupts the normal flow of the application that is why we use exception </a:t>
            </a:r>
            <a:r>
              <a:rPr lang="en-US" sz="1200" dirty="0" smtClean="0"/>
              <a:t>handling.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106486" y="3124200"/>
            <a:ext cx="281940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statement 1;  </a:t>
            </a:r>
          </a:p>
          <a:p>
            <a:r>
              <a:rPr lang="en-US" sz="1200" dirty="0"/>
              <a:t>statement 2;  </a:t>
            </a:r>
          </a:p>
          <a:p>
            <a:r>
              <a:rPr lang="en-US" sz="1200" dirty="0">
                <a:solidFill>
                  <a:srgbClr val="C00000"/>
                </a:solidFill>
              </a:rPr>
              <a:t>statement 3</a:t>
            </a:r>
            <a:r>
              <a:rPr lang="en-US" sz="1200" dirty="0" smtClean="0">
                <a:solidFill>
                  <a:srgbClr val="C00000"/>
                </a:solidFill>
              </a:rPr>
              <a:t>;</a:t>
            </a:r>
            <a:r>
              <a:rPr lang="en-US" sz="1200" dirty="0">
                <a:solidFill>
                  <a:srgbClr val="C00000"/>
                </a:solidFill>
              </a:rPr>
              <a:t> //exception occurs</a:t>
            </a:r>
            <a:r>
              <a:rPr lang="en-US" sz="1200" dirty="0"/>
              <a:t>  </a:t>
            </a:r>
          </a:p>
          <a:p>
            <a:r>
              <a:rPr lang="en-US" sz="1200" dirty="0" smtClean="0"/>
              <a:t>statement</a:t>
            </a:r>
            <a:r>
              <a:rPr lang="en-US" sz="1200" dirty="0"/>
              <a:t> 4;  </a:t>
            </a:r>
          </a:p>
          <a:p>
            <a:r>
              <a:rPr lang="en-US" sz="1200" dirty="0"/>
              <a:t>statement 5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statement 6;  </a:t>
            </a:r>
            <a:endParaRPr lang="en-US" sz="12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611687" y="2743200"/>
            <a:ext cx="3352800" cy="1905000"/>
          </a:xfrm>
          <a:prstGeom prst="wedgeRoundRectCallout">
            <a:avLst>
              <a:gd name="adj1" fmla="val -92591"/>
              <a:gd name="adj2" fmla="val -18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Suppose there is 6</a:t>
            </a:r>
            <a:r>
              <a:rPr lang="en-US" sz="1200" dirty="0" smtClean="0"/>
              <a:t> </a:t>
            </a:r>
            <a:r>
              <a:rPr lang="en-US" sz="1200" dirty="0"/>
              <a:t>statements in your program and there occurs an exception at statement 3</a:t>
            </a:r>
            <a:r>
              <a:rPr lang="en-US" sz="1200" dirty="0" smtClean="0"/>
              <a:t>, </a:t>
            </a:r>
            <a:r>
              <a:rPr lang="en-US" sz="1200" dirty="0"/>
              <a:t>rest of the code will not be executed i.e. statement </a:t>
            </a:r>
            <a:r>
              <a:rPr lang="en-US" sz="1200" dirty="0" smtClean="0"/>
              <a:t>4 </a:t>
            </a:r>
            <a:r>
              <a:rPr lang="en-US" sz="1200" dirty="0"/>
              <a:t>to 6</a:t>
            </a:r>
            <a:r>
              <a:rPr lang="en-US" sz="1200" dirty="0" smtClean="0"/>
              <a:t> </a:t>
            </a:r>
            <a:r>
              <a:rPr lang="en-US" sz="1200" dirty="0"/>
              <a:t>will not run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If </a:t>
            </a:r>
            <a:r>
              <a:rPr lang="en-US" sz="1200" dirty="0"/>
              <a:t>we perform exception handling, rest of the statement will be executed. That is why we use exception handling in java.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75037</TotalTime>
  <Words>66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6871</cp:revision>
  <dcterms:created xsi:type="dcterms:W3CDTF">2006-08-16T00:00:00Z</dcterms:created>
  <dcterms:modified xsi:type="dcterms:W3CDTF">2016-04-07T07:44:09Z</dcterms:modified>
</cp:coreProperties>
</file>