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2324" y="42902"/>
            <a:ext cx="28289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</a:t>
            </a:r>
            <a:r>
              <a:rPr lang="en-US" sz="1200" dirty="0" smtClean="0"/>
              <a:t>Invoke </a:t>
            </a:r>
            <a:r>
              <a:rPr lang="en-US" sz="1200" dirty="0"/>
              <a:t>a </a:t>
            </a:r>
            <a:r>
              <a:rPr lang="en-US" sz="1200" dirty="0" smtClean="0"/>
              <a:t>Superclass default </a:t>
            </a:r>
            <a:r>
              <a:rPr lang="en-US" sz="1200" dirty="0"/>
              <a:t>constructor</a:t>
            </a:r>
            <a:endParaRPr lang="en-US" sz="1200" dirty="0"/>
          </a:p>
        </p:txBody>
      </p:sp>
      <p:sp>
        <p:nvSpPr>
          <p:cNvPr id="5" name="Bent Arrow 4"/>
          <p:cNvSpPr/>
          <p:nvPr/>
        </p:nvSpPr>
        <p:spPr>
          <a:xfrm flipH="1">
            <a:off x="4572000" y="1409698"/>
            <a:ext cx="1828800" cy="1362075"/>
          </a:xfrm>
          <a:prstGeom prst="bentArrow">
            <a:avLst>
              <a:gd name="adj1" fmla="val 25000"/>
              <a:gd name="adj2" fmla="val 37289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324600" y="1138236"/>
            <a:ext cx="2590800" cy="542923"/>
          </a:xfrm>
          <a:prstGeom prst="wedgeRectCallout">
            <a:avLst>
              <a:gd name="adj1" fmla="val 15104"/>
              <a:gd name="adj2" fmla="val 365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We </a:t>
            </a:r>
            <a:r>
              <a:rPr lang="en-US" sz="1000" dirty="0"/>
              <a:t>can also use </a:t>
            </a:r>
            <a:r>
              <a:rPr lang="en-US" sz="1000" dirty="0">
                <a:solidFill>
                  <a:srgbClr val="FF0000"/>
                </a:solidFill>
              </a:rPr>
              <a:t>super</a:t>
            </a:r>
            <a:r>
              <a:rPr lang="en-US" sz="1000" dirty="0"/>
              <a:t> to refer to a hidden field (although hiding fields is discouraged). 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38200"/>
            <a:ext cx="4111625" cy="14954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2795587"/>
            <a:ext cx="4533900" cy="14954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9" name="Rectangular Callout 8"/>
          <p:cNvSpPr/>
          <p:nvPr/>
        </p:nvSpPr>
        <p:spPr>
          <a:xfrm>
            <a:off x="307974" y="3200400"/>
            <a:ext cx="3044825" cy="685800"/>
          </a:xfrm>
          <a:prstGeom prst="wedgeRectCallout">
            <a:avLst>
              <a:gd name="adj1" fmla="val 98809"/>
              <a:gd name="adj2" fmla="val 49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Using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super()</a:t>
            </a:r>
            <a:r>
              <a:rPr lang="en-US" sz="1200" dirty="0"/>
              <a:t>, </a:t>
            </a:r>
            <a:r>
              <a:rPr lang="en-US" sz="1200" dirty="0" smtClean="0"/>
              <a:t>we can call superclass </a:t>
            </a:r>
          </a:p>
          <a:p>
            <a:r>
              <a:rPr lang="en-US" sz="1200" dirty="0" smtClean="0"/>
              <a:t>no-argument constructor.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72742</TotalTime>
  <Words>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6274</cp:revision>
  <dcterms:created xsi:type="dcterms:W3CDTF">2006-08-16T00:00:00Z</dcterms:created>
  <dcterms:modified xsi:type="dcterms:W3CDTF">2015-12-29T13:01:02Z</dcterms:modified>
</cp:coreProperties>
</file>