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26216"/>
            <a:ext cx="7461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finally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471489"/>
            <a:ext cx="4314825" cy="391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181600" y="3429000"/>
            <a:ext cx="3514725" cy="1066800"/>
          </a:xfrm>
          <a:prstGeom prst="wedgeRoundRectCallout">
            <a:avLst>
              <a:gd name="adj1" fmla="val -139725"/>
              <a:gd name="adj2" fmla="val -361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Does finally block Overrides the values returned by try-catch block</a:t>
            </a:r>
            <a:r>
              <a:rPr lang="en-US" sz="1000" b="1" dirty="0" smtClean="0"/>
              <a:t>?</a:t>
            </a:r>
            <a:endParaRPr lang="en-US" sz="1000" b="1" dirty="0" smtClean="0"/>
          </a:p>
          <a:p>
            <a:endParaRPr lang="en-US" sz="1000" b="1" dirty="0"/>
          </a:p>
          <a:p>
            <a:r>
              <a:rPr lang="en-US" sz="1000" dirty="0"/>
              <a:t>The answer is yes</a:t>
            </a:r>
            <a:r>
              <a:rPr lang="en-US" sz="1000" dirty="0" smtClean="0"/>
              <a:t>.</a:t>
            </a:r>
            <a:r>
              <a:rPr lang="en-US" sz="1000" dirty="0"/>
              <a:t> </a:t>
            </a:r>
            <a:r>
              <a:rPr lang="en-US" sz="1000" dirty="0" smtClean="0"/>
              <a:t>This code </a:t>
            </a:r>
            <a:r>
              <a:rPr lang="en-US" sz="1000" dirty="0"/>
              <a:t>would return value </a:t>
            </a:r>
            <a:r>
              <a:rPr lang="en-US" sz="1000" dirty="0" smtClean="0"/>
              <a:t>100  </a:t>
            </a:r>
            <a:r>
              <a:rPr lang="en-US" sz="1000" dirty="0"/>
              <a:t>since the value returned by try has been overridden by finally.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75886</TotalTime>
  <Words>32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7147</cp:revision>
  <dcterms:created xsi:type="dcterms:W3CDTF">2006-08-16T00:00:00Z</dcterms:created>
  <dcterms:modified xsi:type="dcterms:W3CDTF">2016-05-06T11:18:30Z</dcterms:modified>
</cp:coreProperties>
</file>