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0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499216" y="2895600"/>
            <a:ext cx="4050809" cy="398846"/>
          </a:xfrm>
          <a:prstGeom prst="round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6">
                    <a:lumMod val="50000"/>
                  </a:schemeClr>
                </a:solidFill>
              </a:rPr>
              <a:t>static final int </a:t>
            </a:r>
            <a:r>
              <a:rPr lang="en-US" b="1" i="1" dirty="0">
                <a:solidFill>
                  <a:schemeClr val="accent6">
                    <a:lumMod val="50000"/>
                  </a:schemeClr>
                </a:solidFill>
              </a:rPr>
              <a:t>CONSTANT_VALUE</a:t>
            </a:r>
            <a:r>
              <a:rPr lang="en-US" dirty="0" smtClean="0">
                <a:solidFill>
                  <a:schemeClr val="accent6">
                    <a:lumMod val="50000"/>
                  </a:schemeClr>
                </a:solidFill>
              </a:rPr>
              <a:t>= 10;</a:t>
            </a:r>
            <a:endParaRPr lang="en-US" dirty="0">
              <a:solidFill>
                <a:schemeClr val="accent6">
                  <a:lumMod val="50000"/>
                </a:schemeClr>
              </a:solidFill>
            </a:endParaRPr>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962400" y="35738"/>
            <a:ext cx="914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b="1" dirty="0"/>
              <a:t>Constants</a:t>
            </a:r>
          </a:p>
        </p:txBody>
      </p:sp>
      <p:sp>
        <p:nvSpPr>
          <p:cNvPr id="37" name="Rounded Rectangular Callout 36"/>
          <p:cNvSpPr/>
          <p:nvPr/>
        </p:nvSpPr>
        <p:spPr>
          <a:xfrm>
            <a:off x="914400" y="1066800"/>
            <a:ext cx="5943600" cy="999523"/>
          </a:xfrm>
          <a:prstGeom prst="wedgeRoundRectCallout">
            <a:avLst>
              <a:gd name="adj1" fmla="val -7818"/>
              <a:gd name="adj2" fmla="val 13752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The </a:t>
            </a:r>
            <a:r>
              <a:rPr lang="en-US" sz="1000" dirty="0"/>
              <a:t>static</a:t>
            </a:r>
            <a:r>
              <a:rPr lang="en-US" sz="1000" dirty="0"/>
              <a:t> modifier, in combination with the </a:t>
            </a:r>
            <a:r>
              <a:rPr lang="en-US" sz="1000" dirty="0"/>
              <a:t>final</a:t>
            </a:r>
            <a:r>
              <a:rPr lang="en-US" sz="1000" dirty="0"/>
              <a:t> modifier, is also used to define constants. The </a:t>
            </a:r>
            <a:r>
              <a:rPr lang="en-US" sz="1000" dirty="0"/>
              <a:t>final</a:t>
            </a:r>
            <a:r>
              <a:rPr lang="en-US" sz="1000" dirty="0"/>
              <a:t> modifier indicates that the value of this field cannot change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Constants defined in this way cannot be reassigned, and it is a compile-time error if your program tries to do so. By convention, the names of constant values are spelled in uppercase letters. If the name is composed of more than one word, the words are separated by an underscore (_).</a:t>
            </a:r>
            <a:endParaRPr lang="en-US" sz="1000" dirty="0"/>
          </a:p>
        </p:txBody>
      </p:sp>
    </p:spTree>
    <p:extLst>
      <p:ext uri="{BB962C8B-B14F-4D97-AF65-F5344CB8AC3E}">
        <p14:creationId xmlns:p14="http://schemas.microsoft.com/office/powerpoint/2010/main" val="264768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72192</TotalTime>
  <Words>10</Words>
  <Application>Microsoft Office PowerPoint</Application>
  <PresentationFormat>Custom</PresentationFormat>
  <Paragraphs>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6010</cp:revision>
  <dcterms:created xsi:type="dcterms:W3CDTF">2006-08-16T00:00:00Z</dcterms:created>
  <dcterms:modified xsi:type="dcterms:W3CDTF">2015-11-24T08:12:52Z</dcterms:modified>
</cp:coreProperties>
</file>