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71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352800" y="35738"/>
            <a:ext cx="2209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OutOfMemoryError in Java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4410075" cy="17716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429000"/>
            <a:ext cx="6459537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876800" y="381000"/>
            <a:ext cx="4038600" cy="2362200"/>
          </a:xfrm>
          <a:prstGeom prst="wedgeRoundRectCallout">
            <a:avLst>
              <a:gd name="adj1" fmla="val -60991"/>
              <a:gd name="adj2" fmla="val 81981"/>
              <a:gd name="adj3" fmla="val 16667"/>
            </a:avLst>
          </a:prstGeo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1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 smtClean="0"/>
              <a:t>This OutOfMemoryError is </a:t>
            </a:r>
            <a:r>
              <a:rPr lang="en-US" sz="1100" dirty="0"/>
              <a:t>thrown by the Java Virtual Machine (JVM) when an object cannot be allocated due to lack of memory space and also, the garbage collector cannot free some space</a:t>
            </a:r>
            <a:r>
              <a:rPr lang="en-US" sz="11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100" dirty="0"/>
              <a:t>The </a:t>
            </a:r>
            <a:r>
              <a:rPr lang="en-US" sz="1100" dirty="0" smtClean="0">
                <a:solidFill>
                  <a:srgbClr val="C00000"/>
                </a:solidFill>
              </a:rPr>
              <a:t>OutOfMemoryError</a:t>
            </a:r>
            <a:r>
              <a:rPr lang="en-US" sz="1100" dirty="0" smtClean="0"/>
              <a:t> extends </a:t>
            </a:r>
            <a:r>
              <a:rPr lang="en-US" sz="1100" dirty="0"/>
              <a:t>the </a:t>
            </a:r>
            <a:r>
              <a:rPr lang="en-US" sz="1100" dirty="0">
                <a:solidFill>
                  <a:srgbClr val="C00000"/>
                </a:solidFill>
              </a:rPr>
              <a:t>VirtualMachineError</a:t>
            </a:r>
            <a:r>
              <a:rPr lang="en-US" sz="1100" dirty="0"/>
              <a:t> class, which indicates that the JVM is broken, or it has run out of resources and cannot operate. Furthermore, the </a:t>
            </a:r>
            <a:r>
              <a:rPr lang="en-US" sz="1100" dirty="0"/>
              <a:t>the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C00000"/>
                </a:solidFill>
              </a:rPr>
              <a:t>VirtualMachineError</a:t>
            </a:r>
            <a:r>
              <a:rPr lang="en-US" sz="1100" dirty="0"/>
              <a:t> extends the </a:t>
            </a:r>
            <a:r>
              <a:rPr lang="en-US" sz="1100" dirty="0">
                <a:solidFill>
                  <a:srgbClr val="C00000"/>
                </a:solidFill>
              </a:rPr>
              <a:t>Error</a:t>
            </a:r>
            <a:r>
              <a:rPr lang="en-US" sz="1100" dirty="0"/>
              <a:t> class, which is used to indicate those serious problems that an application should not catch. A method may not declare such errors in its throw clause, because these errors are abnormal conditions that shall never occur.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550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76544</TotalTime>
  <Words>114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7334</cp:revision>
  <dcterms:created xsi:type="dcterms:W3CDTF">2006-08-16T00:00:00Z</dcterms:created>
  <dcterms:modified xsi:type="dcterms:W3CDTF">2016-06-03T09:28:18Z</dcterms:modified>
</cp:coreProperties>
</file>