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204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String pool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109836" y="1794302"/>
            <a:ext cx="3866162" cy="2165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799" y="1479093"/>
            <a:ext cx="808235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Heap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155575" y="381000"/>
            <a:ext cx="8836025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String is special class in java and we can create String object using new operator as well as providing values in double quotes</a:t>
            </a:r>
            <a:r>
              <a:rPr lang="en-US" sz="1000" dirty="0" smtClean="0"/>
              <a:t>.</a:t>
            </a: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String pool helps in saving a lot of space for Java Runtime although it takes more time to create the String</a:t>
            </a:r>
            <a:r>
              <a:rPr lang="en-US" sz="1000" dirty="0" smtClean="0"/>
              <a:t>.</a:t>
            </a: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When we use double quotes to create a String, it first looks for String with same value in the String pool, if found it just returns the reference else it creates a new String in the pool and then returns the reference</a:t>
            </a:r>
            <a:r>
              <a:rPr lang="en-US" sz="1000" dirty="0" smtClean="0"/>
              <a:t>.</a:t>
            </a: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However using </a:t>
            </a:r>
            <a:r>
              <a:rPr lang="en-US" sz="1000" i="1" dirty="0"/>
              <a:t>new</a:t>
            </a:r>
            <a:r>
              <a:rPr lang="en-US" sz="1000" dirty="0"/>
              <a:t> operator, we force String class to create a new String object and then we can </a:t>
            </a:r>
            <a:r>
              <a:rPr lang="en-US" sz="1000" dirty="0" smtClean="0"/>
              <a:t>use intern()</a:t>
            </a:r>
            <a:r>
              <a:rPr lang="en-US" sz="1000" dirty="0"/>
              <a:t> method to put it into the pool or refer to other String object from pool having same value.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73390"/>
              </p:ext>
            </p:extLst>
          </p:nvPr>
        </p:nvGraphicFramePr>
        <p:xfrm>
          <a:off x="5461398" y="2237171"/>
          <a:ext cx="1295400" cy="1137396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95400"/>
              </a:tblGrid>
              <a:tr h="3791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91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91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ounded Rectangular Callout 15"/>
          <p:cNvSpPr/>
          <p:nvPr/>
        </p:nvSpPr>
        <p:spPr>
          <a:xfrm>
            <a:off x="3810000" y="4191000"/>
            <a:ext cx="3048000" cy="612648"/>
          </a:xfrm>
          <a:prstGeom prst="wedgeRoundRectCallout">
            <a:avLst>
              <a:gd name="adj1" fmla="val 23660"/>
              <a:gd name="adj2" fmla="val -12562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String Pool is a pool of Strings stored in Java Heap Memory. </a:t>
            </a:r>
          </a:p>
        </p:txBody>
      </p:sp>
      <p:sp>
        <p:nvSpPr>
          <p:cNvPr id="19" name="Flowchart: Terminator 18"/>
          <p:cNvSpPr/>
          <p:nvPr/>
        </p:nvSpPr>
        <p:spPr>
          <a:xfrm>
            <a:off x="5648324" y="3429000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String Pool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1219200" y="1643426"/>
            <a:ext cx="16002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String s1=“Cat”</a:t>
            </a:r>
            <a:endParaRPr lang="en-US" sz="1100" dirty="0"/>
          </a:p>
        </p:txBody>
      </p:sp>
      <p:sp>
        <p:nvSpPr>
          <p:cNvPr id="26" name="Flowchart: Terminator 25"/>
          <p:cNvSpPr/>
          <p:nvPr/>
        </p:nvSpPr>
        <p:spPr>
          <a:xfrm>
            <a:off x="1219200" y="2066281"/>
            <a:ext cx="16002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String s2=“Cat”</a:t>
            </a:r>
            <a:endParaRPr lang="en-US" sz="1100" dirty="0"/>
          </a:p>
        </p:txBody>
      </p:sp>
      <p:sp>
        <p:nvSpPr>
          <p:cNvPr id="27" name="Flowchart: Terminator 26"/>
          <p:cNvSpPr/>
          <p:nvPr/>
        </p:nvSpPr>
        <p:spPr>
          <a:xfrm>
            <a:off x="641350" y="3278124"/>
            <a:ext cx="2254250" cy="301752"/>
          </a:xfrm>
          <a:prstGeom prst="flowChartTermina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String s3=new String(“Cat”)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343400" y="3422975"/>
            <a:ext cx="583558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“Cat”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2819400" y="1794302"/>
            <a:ext cx="2743200" cy="573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</p:cNvCxnSpPr>
          <p:nvPr/>
        </p:nvCxnSpPr>
        <p:spPr>
          <a:xfrm>
            <a:off x="2819400" y="2217157"/>
            <a:ext cx="2743200" cy="218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3"/>
            <a:endCxn id="22" idx="1"/>
          </p:cNvCxnSpPr>
          <p:nvPr/>
        </p:nvCxnSpPr>
        <p:spPr>
          <a:xfrm>
            <a:off x="2895600" y="3429000"/>
            <a:ext cx="1447800" cy="147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57570" y="3721227"/>
            <a:ext cx="1221809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s1==s2; //true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57570" y="4205416"/>
            <a:ext cx="1253548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s1==s3; //false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597203" y="2248678"/>
            <a:ext cx="58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“Cat”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Flowchart: Terminator 39"/>
          <p:cNvSpPr/>
          <p:nvPr/>
        </p:nvSpPr>
        <p:spPr>
          <a:xfrm>
            <a:off x="1247775" y="2727159"/>
            <a:ext cx="16002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String s2=“Dog”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597203" y="2708855"/>
            <a:ext cx="63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“Dog”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>
            <a:off x="2847975" y="2862743"/>
            <a:ext cx="274922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2" grpId="0" animBg="1"/>
      <p:bldP spid="37" grpId="0" animBg="1"/>
      <p:bldP spid="38" grpId="0" animBg="1"/>
      <p:bldP spid="39" grpId="0"/>
      <p:bldP spid="40" grpId="0" animBg="1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73506</TotalTime>
  <Words>156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6598</cp:revision>
  <dcterms:created xsi:type="dcterms:W3CDTF">2006-08-16T00:00:00Z</dcterms:created>
  <dcterms:modified xsi:type="dcterms:W3CDTF">2016-02-09T09:41:44Z</dcterms:modified>
</cp:coreProperties>
</file>