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81200" y="2971800"/>
            <a:ext cx="4953000" cy="7430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 ramj2ee.com".regionMatches(11,"</a:t>
            </a:r>
            <a:r>
              <a:rPr lang="en-US" sz="1200" dirty="0">
                <a:solidFill>
                  <a:srgbClr val="C00000"/>
                </a:solidFill>
              </a:rPr>
              <a:t>ramj2ee</a:t>
            </a:r>
            <a:r>
              <a:rPr lang="en-US" sz="1200" dirty="0"/>
              <a:t>",0,7) = true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 ramj2ee.com".regionMatches(11,"</a:t>
            </a:r>
            <a:r>
              <a:rPr lang="en-US" sz="1200" dirty="0">
                <a:solidFill>
                  <a:srgbClr val="C00000"/>
                </a:solidFill>
              </a:rPr>
              <a:t>RAMJ2EE</a:t>
            </a:r>
            <a:r>
              <a:rPr lang="en-US" sz="1200" dirty="0"/>
              <a:t>",0,7) = false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 ramj2ee.com".regionMatches(11,"</a:t>
            </a:r>
            <a:r>
              <a:rPr lang="en-US" sz="1200" dirty="0">
                <a:solidFill>
                  <a:srgbClr val="C00000"/>
                </a:solidFill>
              </a:rPr>
              <a:t>hello</a:t>
            </a:r>
            <a:r>
              <a:rPr lang="en-US" sz="1200" dirty="0"/>
              <a:t>",0,7) = false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22822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regionMatches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13450"/>
              </p:ext>
            </p:extLst>
          </p:nvPr>
        </p:nvGraphicFramePr>
        <p:xfrm>
          <a:off x="211355" y="685800"/>
          <a:ext cx="8627845" cy="1376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17845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regionMatches(int toffset, String other, int ooffset, int len)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whether the specified region of this string matches the specified region of the String argument.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is of length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begins at the index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this string and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other string.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74863</TotalTime>
  <Words>80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6760</cp:revision>
  <dcterms:created xsi:type="dcterms:W3CDTF">2006-08-16T00:00:00Z</dcterms:created>
  <dcterms:modified xsi:type="dcterms:W3CDTF">2016-02-22T09:39:39Z</dcterms:modified>
</cp:coreProperties>
</file>