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87884" y="3733800"/>
            <a:ext cx="5332116" cy="6668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"Welcome to ramj2ee.com".regionMatches(false,11,"</a:t>
            </a:r>
            <a:r>
              <a:rPr lang="en-US" sz="1200" dirty="0">
                <a:solidFill>
                  <a:srgbClr val="C00000"/>
                </a:solidFill>
              </a:rPr>
              <a:t>RAMJ2EE</a:t>
            </a:r>
            <a:r>
              <a:rPr lang="en-US" sz="1200" dirty="0"/>
              <a:t>",0,7) = false</a:t>
            </a:r>
          </a:p>
          <a:p>
            <a:r>
              <a:rPr lang="en-US" sz="1200" dirty="0"/>
              <a:t>"Welcome to ramj2ee.com".regionMatches(true,11,"</a:t>
            </a:r>
            <a:r>
              <a:rPr lang="en-US" sz="1200" dirty="0">
                <a:solidFill>
                  <a:srgbClr val="C00000"/>
                </a:solidFill>
              </a:rPr>
              <a:t>RAMJ2EE</a:t>
            </a:r>
            <a:r>
              <a:rPr lang="en-US" sz="1200" dirty="0"/>
              <a:t>",0,7) = true</a:t>
            </a:r>
            <a:endParaRPr lang="en-US" sz="1200" dirty="0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8968" y="35739"/>
            <a:ext cx="22822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regionMatches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03764"/>
              </p:ext>
            </p:extLst>
          </p:nvPr>
        </p:nvGraphicFramePr>
        <p:xfrm>
          <a:off x="211355" y="685800"/>
          <a:ext cx="8627845" cy="1925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41445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regionMatches(boolean ignoreCase, int toffset, String other, int ooffset, int len)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whether the specified region of this string matches the specified region of the String argument.</a:t>
                      </a:r>
                    </a:p>
                    <a:p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 is of length </a:t>
                      </a:r>
                      <a:r>
                        <a:rPr lang="en-US" sz="12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begins at the index </a:t>
                      </a:r>
                      <a:r>
                        <a:rPr lang="en-US" sz="12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toffset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this string and </a:t>
                      </a:r>
                      <a:r>
                        <a:rPr lang="en-US" sz="12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ooffset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the other string.</a:t>
                      </a:r>
                    </a:p>
                    <a:p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boolean argument indicates whether case should be ignored; if </a:t>
                      </a:r>
                      <a:r>
                        <a:rPr lang="en-US" sz="12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case is ignored when comparing characters.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74872</TotalTime>
  <Words>70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6761</cp:revision>
  <dcterms:created xsi:type="dcterms:W3CDTF">2006-08-16T00:00:00Z</dcterms:created>
  <dcterms:modified xsi:type="dcterms:W3CDTF">2016-02-22T09:45:04Z</dcterms:modified>
</cp:coreProperties>
</file>