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8001000" y="1676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32148" y="26216"/>
            <a:ext cx="233810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StringBuilder – capacity method</a:t>
            </a:r>
            <a:endParaRPr lang="en-US" sz="1200" dirty="0"/>
          </a:p>
        </p:txBody>
      </p:sp>
      <p:sp>
        <p:nvSpPr>
          <p:cNvPr id="11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4" descr="save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38670"/>
              </p:ext>
            </p:extLst>
          </p:nvPr>
        </p:nvGraphicFramePr>
        <p:xfrm>
          <a:off x="450850" y="617538"/>
          <a:ext cx="8170646" cy="812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92350"/>
                <a:gridCol w="58782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 int capacity()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current capacity. The capacity is the amount of storage available for newly inserted characters, beyond which an allocation will occur.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815681" y="2743200"/>
            <a:ext cx="7388225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capacity() method of StringBuilder class returns the current capacity of the StringBuilder . The default capacity of the </a:t>
            </a:r>
            <a:r>
              <a:rPr lang="en-US" sz="1200" dirty="0" smtClean="0"/>
              <a:t>StringBuilder is </a:t>
            </a:r>
            <a:r>
              <a:rPr lang="en-US" sz="1200" dirty="0"/>
              <a:t>16.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If </a:t>
            </a:r>
            <a:r>
              <a:rPr lang="en-US" sz="1200" dirty="0"/>
              <a:t>the number of character increases from its current capacity, it increases the capacity by (oldcapacity*2)+2. For example if your current capacity is 16, it will be (16*2)+2=34.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75083</TotalTime>
  <Words>95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6895</cp:revision>
  <dcterms:created xsi:type="dcterms:W3CDTF">2006-08-16T00:00:00Z</dcterms:created>
  <dcterms:modified xsi:type="dcterms:W3CDTF">2016-03-28T13:01:11Z</dcterms:modified>
</cp:coreProperties>
</file>