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8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Implementing an </a:t>
            </a:r>
            <a:r>
              <a:rPr lang="en-US" sz="1200" dirty="0" smtClean="0"/>
              <a:t>Interface and extends class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19800" y="1147632"/>
            <a:ext cx="1647695" cy="830997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Person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 smtClean="0"/>
              <a:t>    void </a:t>
            </a:r>
            <a:r>
              <a:rPr lang="en-US" sz="1200" b="1" dirty="0"/>
              <a:t>walk();</a:t>
            </a:r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63755" y="1182399"/>
            <a:ext cx="2133600" cy="1384995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class</a:t>
            </a:r>
            <a:r>
              <a:rPr lang="en-US" sz="1200" b="1" dirty="0"/>
              <a:t> Salary</a:t>
            </a:r>
          </a:p>
          <a:p>
            <a:r>
              <a:rPr lang="en-US" sz="1200" dirty="0" smtClean="0"/>
              <a:t>{ 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public </a:t>
            </a:r>
            <a:r>
              <a:rPr lang="en-US" sz="1200" b="1" dirty="0"/>
              <a:t>int getSalary</a:t>
            </a:r>
            <a:r>
              <a:rPr lang="en-US" sz="1200" b="1" dirty="0" smtClean="0"/>
              <a:t>()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</a:t>
            </a:r>
            <a:r>
              <a:rPr lang="en-US" sz="1200" dirty="0" smtClean="0"/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return </a:t>
            </a:r>
            <a:r>
              <a:rPr lang="en-US" sz="1200" b="1" dirty="0"/>
              <a:t>50000</a:t>
            </a:r>
            <a:r>
              <a:rPr lang="en-US" sz="1200" b="1" dirty="0" smtClean="0"/>
              <a:t>;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3620" y="2819400"/>
            <a:ext cx="3593609" cy="1477328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b="1" dirty="0"/>
              <a:t>public class Employee </a:t>
            </a:r>
            <a:r>
              <a:rPr lang="en-US" sz="1000" b="1" dirty="0">
                <a:solidFill>
                  <a:srgbClr val="FF0000"/>
                </a:solidFill>
              </a:rPr>
              <a:t>extends</a:t>
            </a:r>
            <a:r>
              <a:rPr lang="en-US" sz="1000" b="1" dirty="0"/>
              <a:t> Salary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Person</a:t>
            </a:r>
          </a:p>
          <a:p>
            <a:r>
              <a:rPr lang="en-US" sz="1000" dirty="0" smtClean="0"/>
              <a:t>{</a:t>
            </a:r>
          </a:p>
          <a:p>
            <a:pPr lvl="1"/>
            <a:r>
              <a:rPr lang="en-US" sz="1000" dirty="0" smtClean="0"/>
              <a:t>@Override</a:t>
            </a:r>
          </a:p>
          <a:p>
            <a:pPr lvl="1"/>
            <a:r>
              <a:rPr lang="en-US" sz="1000" b="1" dirty="0" smtClean="0"/>
              <a:t>public </a:t>
            </a:r>
            <a:r>
              <a:rPr lang="en-US" sz="1000" b="1" dirty="0"/>
              <a:t>void walk()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("Employee walks slow");</a:t>
            </a:r>
          </a:p>
          <a:p>
            <a:pPr lvl="1"/>
            <a:r>
              <a:rPr lang="en-US" sz="1000" dirty="0" smtClean="0"/>
              <a:t>}</a:t>
            </a:r>
            <a:endParaRPr lang="en-US" sz="1000" dirty="0"/>
          </a:p>
          <a:p>
            <a:r>
              <a:rPr lang="en-US" sz="1000" dirty="0"/>
              <a:t>}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6096000" y="3138202"/>
            <a:ext cx="2895600" cy="1158526"/>
          </a:xfrm>
          <a:prstGeom prst="wedgeRectCallout">
            <a:avLst>
              <a:gd name="adj1" fmla="val -75040"/>
              <a:gd name="adj2" fmla="val -4909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Class can implement </a:t>
            </a:r>
            <a:r>
              <a:rPr lang="en-US" sz="1200" dirty="0" smtClean="0"/>
              <a:t>and extends a class at same time.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By convention, </a:t>
            </a: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implements</a:t>
            </a:r>
            <a:r>
              <a:rPr lang="en-US" sz="1200" dirty="0"/>
              <a:t> clause follows the </a:t>
            </a:r>
            <a:r>
              <a:rPr lang="en-US" sz="1200" dirty="0"/>
              <a:t>extends</a:t>
            </a:r>
            <a:r>
              <a:rPr lang="en-US" sz="1200" dirty="0"/>
              <a:t> clause</a:t>
            </a:r>
            <a:endParaRPr lang="en-US" sz="1200" dirty="0"/>
          </a:p>
        </p:txBody>
      </p:sp>
      <p:sp>
        <p:nvSpPr>
          <p:cNvPr id="8" name="Bent Arrow 7"/>
          <p:cNvSpPr/>
          <p:nvPr/>
        </p:nvSpPr>
        <p:spPr>
          <a:xfrm flipH="1">
            <a:off x="2530966" y="1182399"/>
            <a:ext cx="1363629" cy="1612034"/>
          </a:xfrm>
          <a:prstGeom prst="bentArrow">
            <a:avLst>
              <a:gd name="adj1" fmla="val 25000"/>
              <a:gd name="adj2" fmla="val 27700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4819667" y="1207366"/>
            <a:ext cx="1157562" cy="1612034"/>
          </a:xfrm>
          <a:prstGeom prst="bentArrow">
            <a:avLst>
              <a:gd name="adj1" fmla="val 25000"/>
              <a:gd name="adj2" fmla="val 27700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2126915"/>
            <a:ext cx="7205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extends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2126915"/>
            <a:ext cx="9446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implements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72060</TotalTime>
  <Words>75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5860</cp:revision>
  <dcterms:created xsi:type="dcterms:W3CDTF">2006-08-16T00:00:00Z</dcterms:created>
  <dcterms:modified xsi:type="dcterms:W3CDTF">2015-12-07T13:13:11Z</dcterms:modified>
</cp:coreProperties>
</file>