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2514600" cy="20478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11355" y="838200"/>
            <a:ext cx="4436845" cy="1752600"/>
          </a:xfrm>
          <a:prstGeom prst="wedgeRoundRectCallout">
            <a:avLst>
              <a:gd name="adj1" fmla="val 76091"/>
              <a:gd name="adj2" fmla="val -7721"/>
              <a:gd name="adj3" fmla="val 16667"/>
            </a:avLst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Method that are declared without any body within an abstract class is known as abstract </a:t>
            </a:r>
            <a:r>
              <a:rPr lang="en-US" sz="1200" dirty="0" smtClean="0"/>
              <a:t>method.</a:t>
            </a:r>
            <a:r>
              <a:rPr lang="en-US" sz="1200" dirty="0"/>
              <a:t> 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method body will be defined by its subclass.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Abstract </a:t>
            </a:r>
            <a:r>
              <a:rPr lang="en-US" sz="1200" dirty="0"/>
              <a:t>method can never be final and static.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Any </a:t>
            </a:r>
            <a:r>
              <a:rPr lang="en-US" sz="1200" dirty="0"/>
              <a:t>class that extends an abstract class must implement all the abstract methods declared by the super class.</a:t>
            </a:r>
            <a:endParaRPr lang="en-US" sz="1200" dirty="0"/>
          </a:p>
        </p:txBody>
      </p:sp>
      <p:sp>
        <p:nvSpPr>
          <p:cNvPr id="23" name="Flowchart: Terminator 22"/>
          <p:cNvSpPr/>
          <p:nvPr/>
        </p:nvSpPr>
        <p:spPr>
          <a:xfrm>
            <a:off x="762000" y="4015947"/>
            <a:ext cx="4622309" cy="4572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 return_type function_name (); // No definition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040910" y="3626195"/>
            <a:ext cx="68153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Syntax 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73043</TotalTime>
  <Words>31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6417</cp:revision>
  <dcterms:created xsi:type="dcterms:W3CDTF">2006-08-16T00:00:00Z</dcterms:created>
  <dcterms:modified xsi:type="dcterms:W3CDTF">2016-01-25T09:22:39Z</dcterms:modified>
</cp:coreProperties>
</file>