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06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59" autoAdjust="0"/>
    <p:restoredTop sz="86323" autoAdjust="0"/>
  </p:normalViewPr>
  <p:slideViewPr>
    <p:cSldViewPr>
      <p:cViewPr>
        <p:scale>
          <a:sx n="100" d="100"/>
          <a:sy n="100" d="100"/>
        </p:scale>
        <p:origin x="-330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11/24/2015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2349991" y="1752600"/>
            <a:ext cx="4572000" cy="1905000"/>
          </a:xfrm>
          <a:prstGeom prst="roundRect">
            <a:avLst/>
          </a:prstGeom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2060"/>
                </a:solidFill>
              </a:rPr>
              <a:t>static</a:t>
            </a:r>
          </a:p>
          <a:p>
            <a:r>
              <a:rPr lang="en-US" sz="1200" dirty="0">
                <a:solidFill>
                  <a:srgbClr val="002060"/>
                </a:solidFill>
              </a:rPr>
              <a:t>{</a:t>
            </a:r>
          </a:p>
          <a:p>
            <a:pPr lvl="1"/>
            <a:r>
              <a:rPr lang="en-US" sz="1200" dirty="0">
                <a:solidFill>
                  <a:srgbClr val="002060"/>
                </a:solidFill>
              </a:rPr>
              <a:t>System.</a:t>
            </a:r>
            <a:r>
              <a:rPr lang="en-US" sz="1200" b="1" i="1" dirty="0">
                <a:solidFill>
                  <a:srgbClr val="002060"/>
                </a:solidFill>
              </a:rPr>
              <a:t>out.println("Static initialization block is called. ");</a:t>
            </a:r>
          </a:p>
          <a:p>
            <a:pPr lvl="1"/>
            <a:r>
              <a:rPr lang="en-US" sz="1200" dirty="0">
                <a:solidFill>
                  <a:srgbClr val="002060"/>
                </a:solidFill>
              </a:rPr>
              <a:t>// initialize to 10</a:t>
            </a:r>
          </a:p>
          <a:p>
            <a:pPr lvl="1"/>
            <a:r>
              <a:rPr lang="en-US" sz="1200" i="1" dirty="0">
                <a:solidFill>
                  <a:srgbClr val="002060"/>
                </a:solidFill>
              </a:rPr>
              <a:t>capacity = 10;</a:t>
            </a:r>
          </a:p>
          <a:p>
            <a:pPr lvl="1"/>
            <a:endParaRPr lang="en-US" sz="1200" dirty="0">
              <a:solidFill>
                <a:srgbClr val="002060"/>
              </a:solidFill>
            </a:endParaRPr>
          </a:p>
          <a:p>
            <a:pPr lvl="1"/>
            <a:r>
              <a:rPr lang="en-US" sz="1200" dirty="0">
                <a:solidFill>
                  <a:srgbClr val="002060"/>
                </a:solidFill>
              </a:rPr>
              <a:t>// initialize to false</a:t>
            </a:r>
          </a:p>
          <a:p>
            <a:pPr lvl="1"/>
            <a:r>
              <a:rPr lang="en-US" sz="1200" i="1" dirty="0">
                <a:solidFill>
                  <a:srgbClr val="002060"/>
                </a:solidFill>
              </a:rPr>
              <a:t>flag = </a:t>
            </a:r>
            <a:r>
              <a:rPr lang="en-US" sz="1200" b="1" i="1" dirty="0">
                <a:solidFill>
                  <a:srgbClr val="002060"/>
                </a:solidFill>
              </a:rPr>
              <a:t>true;</a:t>
            </a:r>
          </a:p>
          <a:p>
            <a:r>
              <a:rPr lang="en-US" sz="1200" dirty="0">
                <a:solidFill>
                  <a:srgbClr val="002060"/>
                </a:solidFill>
              </a:rPr>
              <a:t>}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05200" y="35738"/>
            <a:ext cx="1752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Static Initialization Block</a:t>
            </a:r>
          </a:p>
        </p:txBody>
      </p:sp>
      <p:sp>
        <p:nvSpPr>
          <p:cNvPr id="37" name="Rounded Rectangular Callout 36"/>
          <p:cNvSpPr/>
          <p:nvPr/>
        </p:nvSpPr>
        <p:spPr>
          <a:xfrm>
            <a:off x="1082069" y="838200"/>
            <a:ext cx="3425825" cy="533400"/>
          </a:xfrm>
          <a:prstGeom prst="wedgeRoundRectCallout">
            <a:avLst>
              <a:gd name="adj1" fmla="val -2598"/>
              <a:gd name="adj2" fmla="val 151206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A </a:t>
            </a:r>
            <a:r>
              <a:rPr lang="en-US" sz="1000" i="1" dirty="0"/>
              <a:t>static initialization block</a:t>
            </a:r>
            <a:r>
              <a:rPr lang="en-US" sz="1000" dirty="0"/>
              <a:t> is a normal block of code enclosed in braces, </a:t>
            </a:r>
            <a:r>
              <a:rPr lang="en-US" sz="1000" dirty="0"/>
              <a:t>{ }</a:t>
            </a:r>
            <a:r>
              <a:rPr lang="en-US" sz="1000" dirty="0"/>
              <a:t>, and preceded by the </a:t>
            </a:r>
            <a:r>
              <a:rPr lang="en-US" sz="1000" dirty="0"/>
              <a:t>static</a:t>
            </a:r>
            <a:r>
              <a:rPr lang="en-US" sz="1000" dirty="0"/>
              <a:t> keyword.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4768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72208</TotalTime>
  <Words>33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6019</cp:revision>
  <dcterms:created xsi:type="dcterms:W3CDTF">2006-08-16T00:00:00Z</dcterms:created>
  <dcterms:modified xsi:type="dcterms:W3CDTF">2015-11-24T12:48:47Z</dcterms:modified>
</cp:coreProperties>
</file>