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861" y="12314"/>
            <a:ext cx="247513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setCharAt</a:t>
            </a:r>
            <a:r>
              <a:rPr lang="en-US" sz="1200" dirty="0"/>
              <a:t>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45533"/>
              </p:ext>
            </p:extLst>
          </p:nvPr>
        </p:nvGraphicFramePr>
        <p:xfrm>
          <a:off x="534115" y="609600"/>
          <a:ext cx="8170646" cy="1544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void setCharAt(int index, char ch)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The character at the specified index is set to ch. This sequence is altered to represent a new character sequence that is identical to the old character sequence, except that it contains the character ch at position index.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kern="1200" dirty="0" smtClean="0">
                          <a:effectLst/>
                        </a:rPr>
                        <a:t>The index argument must be greater than or equal to 0, and less than the length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1610"/>
              </p:ext>
            </p:extLst>
          </p:nvPr>
        </p:nvGraphicFramePr>
        <p:xfrm>
          <a:off x="3918658" y="3248621"/>
          <a:ext cx="166254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009052" y="368677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137858" y="370582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04458" y="368677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3276599" y="4391621"/>
            <a:ext cx="1145015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41" name="Rectangular Callout 40"/>
          <p:cNvSpPr/>
          <p:nvPr/>
        </p:nvSpPr>
        <p:spPr>
          <a:xfrm>
            <a:off x="4880496" y="4439246"/>
            <a:ext cx="1139304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871014" y="2362200"/>
            <a:ext cx="375783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 str = "Dig";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/>
              <a:t>);</a:t>
            </a:r>
          </a:p>
          <a:p>
            <a:r>
              <a:rPr lang="en-US" sz="1200" dirty="0" smtClean="0"/>
              <a:t>sb.setCharAt(1</a:t>
            </a:r>
            <a:r>
              <a:rPr lang="en-US" sz="1200" dirty="0"/>
              <a:t>, 'o</a:t>
            </a:r>
            <a:r>
              <a:rPr lang="en-US" sz="1200" dirty="0" smtClean="0"/>
              <a:t>'); // “D</a:t>
            </a:r>
            <a:r>
              <a:rPr lang="en-US" sz="1200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g” will change to “D</a:t>
            </a:r>
            <a:r>
              <a:rPr lang="en-US" sz="1200" dirty="0" smtClean="0">
                <a:solidFill>
                  <a:srgbClr val="FF0000"/>
                </a:solidFill>
              </a:rPr>
              <a:t>o</a:t>
            </a:r>
            <a:r>
              <a:rPr lang="en-US" sz="1200" dirty="0" smtClean="0"/>
              <a:t>g”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73744</TotalTime>
  <Words>85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6691</cp:revision>
  <dcterms:created xsi:type="dcterms:W3CDTF">2006-08-16T00:00:00Z</dcterms:created>
  <dcterms:modified xsi:type="dcterms:W3CDTF">2016-03-30T09:53:38Z</dcterms:modified>
</cp:coreProperties>
</file>