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214244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61223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4885"/>
                <a:gridCol w="5275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indexOf(String str,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substring, starting at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47126"/>
              </p:ext>
            </p:extLst>
          </p:nvPr>
        </p:nvGraphicFramePr>
        <p:xfrm>
          <a:off x="1651815" y="2667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42209" y="3105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71015" y="3124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0615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9517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5228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57015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7615" y="3105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59372" y="3810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7075737" y="3914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04095" y="1886634"/>
            <a:ext cx="3573414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str = "com.com.com";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StringBuffer(str);</a:t>
            </a:r>
          </a:p>
          <a:p>
            <a:r>
              <a:rPr lang="en-US" sz="1200" b="1" dirty="0"/>
              <a:t>int </a:t>
            </a:r>
            <a:r>
              <a:rPr lang="en-US" sz="1200" b="1" dirty="0"/>
              <a:t>indexPosition</a:t>
            </a:r>
            <a:r>
              <a:rPr lang="en-US" sz="1200" b="1" dirty="0"/>
              <a:t> = </a:t>
            </a:r>
            <a:r>
              <a:rPr lang="en-US" sz="1200" b="1" dirty="0"/>
              <a:t>sb.indexOf</a:t>
            </a:r>
            <a:r>
              <a:rPr lang="en-US" sz="1200" b="1" dirty="0"/>
              <a:t>("com", 2</a:t>
            </a:r>
            <a:r>
              <a:rPr lang="en-US" sz="1200" b="1" dirty="0" smtClean="0"/>
              <a:t>); //Returns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300015" y="309562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99699" y="3105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9383" y="3095624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704796" y="3122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73698</TotalTime>
  <Words>86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6678</cp:revision>
  <dcterms:created xsi:type="dcterms:W3CDTF">2006-08-16T00:00:00Z</dcterms:created>
  <dcterms:modified xsi:type="dcterms:W3CDTF">2016-03-16T08:33:28Z</dcterms:modified>
</cp:coreProperties>
</file>