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is an Immutable object?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76300" y="1295400"/>
            <a:ext cx="7162800" cy="953262"/>
          </a:xfrm>
          <a:prstGeom prst="wedgeRectCallout">
            <a:avLst>
              <a:gd name="adj1" fmla="val -12797"/>
              <a:gd name="adj2" fmla="val 9039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An object whose state cannot be changed after it is created is known as an Immutable object. String, Integer, Byte, Short, Float, Double and all other wrapper class's objects are immutable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We </a:t>
            </a:r>
            <a:r>
              <a:rPr lang="en-US" sz="1100" dirty="0" smtClean="0"/>
              <a:t>can't </a:t>
            </a:r>
            <a:r>
              <a:rPr lang="en-US" sz="1100" dirty="0"/>
              <a:t>subclass the final class and </a:t>
            </a:r>
            <a:r>
              <a:rPr lang="en-US" sz="1100" dirty="0" smtClean="0"/>
              <a:t>alter </a:t>
            </a:r>
            <a:r>
              <a:rPr lang="en-US" sz="1100" dirty="0"/>
              <a:t>the </a:t>
            </a:r>
            <a:r>
              <a:rPr lang="en-US" sz="1100" dirty="0" smtClean="0"/>
              <a:t>behavior.</a:t>
            </a:r>
            <a:endParaRPr 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42425"/>
            <a:ext cx="4791075" cy="7334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73392</TotalTime>
  <Words>56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6559</cp:revision>
  <dcterms:created xsi:type="dcterms:W3CDTF">2006-08-16T00:00:00Z</dcterms:created>
  <dcterms:modified xsi:type="dcterms:W3CDTF">2016-02-05T13:16:04Z</dcterms:modified>
</cp:coreProperties>
</file>