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8AA2C-9038-40C0-86B2-41F084787E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8972AE-9751-4AC4-AAA9-9ADD4F93010E}">
      <dgm:prSet phldrT="[Text]"/>
      <dgm:spPr/>
      <dgm:t>
        <a:bodyPr/>
        <a:lstStyle/>
        <a:p>
          <a:r>
            <a:rPr lang="en-US" dirty="0" smtClean="0"/>
            <a:t>DataInput</a:t>
          </a:r>
          <a:endParaRPr lang="en-US" dirty="0"/>
        </a:p>
      </dgm:t>
    </dgm:pt>
    <dgm:pt modelId="{9FBA4F2D-0980-4A6A-91E6-0C66B47AB61A}" type="parTrans" cxnId="{0189EF46-D2FB-4AA1-BE0C-D7EFDA65BAC0}">
      <dgm:prSet/>
      <dgm:spPr/>
      <dgm:t>
        <a:bodyPr/>
        <a:lstStyle/>
        <a:p>
          <a:endParaRPr lang="en-US"/>
        </a:p>
      </dgm:t>
    </dgm:pt>
    <dgm:pt modelId="{B61A3AC6-355F-413C-BC0F-2662EF556874}" type="sibTrans" cxnId="{0189EF46-D2FB-4AA1-BE0C-D7EFDA65BAC0}">
      <dgm:prSet/>
      <dgm:spPr/>
      <dgm:t>
        <a:bodyPr/>
        <a:lstStyle/>
        <a:p>
          <a:endParaRPr lang="en-US"/>
        </a:p>
      </dgm:t>
    </dgm:pt>
    <dgm:pt modelId="{47096BAC-A265-4B0D-8B2E-464BAF601497}">
      <dgm:prSet phldrT="[Text]"/>
      <dgm:spPr/>
      <dgm:t>
        <a:bodyPr/>
        <a:lstStyle/>
        <a:p>
          <a:r>
            <a:rPr lang="en-US" dirty="0" smtClean="0"/>
            <a:t>DataInputStream</a:t>
          </a:r>
          <a:endParaRPr lang="en-US" dirty="0"/>
        </a:p>
      </dgm:t>
    </dgm:pt>
    <dgm:pt modelId="{2313B9A4-C480-4DEA-ACB7-3C74D9AE651E}" type="parTrans" cxnId="{2BC661D6-E763-4EBC-9327-73557558A6D6}">
      <dgm:prSet/>
      <dgm:spPr/>
      <dgm:t>
        <a:bodyPr/>
        <a:lstStyle/>
        <a:p>
          <a:endParaRPr lang="en-US"/>
        </a:p>
      </dgm:t>
    </dgm:pt>
    <dgm:pt modelId="{31CAC1E4-22A2-4CD8-AC38-8204A854102B}" type="sibTrans" cxnId="{2BC661D6-E763-4EBC-9327-73557558A6D6}">
      <dgm:prSet/>
      <dgm:spPr/>
      <dgm:t>
        <a:bodyPr/>
        <a:lstStyle/>
        <a:p>
          <a:endParaRPr lang="en-US"/>
        </a:p>
      </dgm:t>
    </dgm:pt>
    <dgm:pt modelId="{16BD12DE-5E88-4B5C-A14E-9F8D03ADA66B}" type="pres">
      <dgm:prSet presAssocID="{6A28AA2C-9038-40C0-86B2-41F084787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33D21B-79F4-4235-BCBA-193D5EF65E7B}" type="pres">
      <dgm:prSet presAssocID="{AA8972AE-9751-4AC4-AAA9-9ADD4F93010E}" presName="hierRoot1" presStyleCnt="0"/>
      <dgm:spPr/>
    </dgm:pt>
    <dgm:pt modelId="{54A2B43F-72DF-4ED5-93E7-CC14DBBFC7D9}" type="pres">
      <dgm:prSet presAssocID="{AA8972AE-9751-4AC4-AAA9-9ADD4F93010E}" presName="composite" presStyleCnt="0"/>
      <dgm:spPr/>
    </dgm:pt>
    <dgm:pt modelId="{3C6EC02C-71C4-4175-AAEB-56340F2A6265}" type="pres">
      <dgm:prSet presAssocID="{AA8972AE-9751-4AC4-AAA9-9ADD4F93010E}" presName="background" presStyleLbl="node0" presStyleIdx="0" presStyleCnt="1"/>
      <dgm:spPr/>
    </dgm:pt>
    <dgm:pt modelId="{EDE72715-9EF0-48E5-8D16-B25188830834}" type="pres">
      <dgm:prSet presAssocID="{AA8972AE-9751-4AC4-AAA9-9ADD4F93010E}" presName="text" presStyleLbl="fgAcc0" presStyleIdx="0" presStyleCnt="1">
        <dgm:presLayoutVars>
          <dgm:chPref val="3"/>
        </dgm:presLayoutVars>
      </dgm:prSet>
      <dgm:spPr/>
    </dgm:pt>
    <dgm:pt modelId="{F5287B98-BAA7-4124-9F2A-E170129BD4F1}" type="pres">
      <dgm:prSet presAssocID="{AA8972AE-9751-4AC4-AAA9-9ADD4F93010E}" presName="hierChild2" presStyleCnt="0"/>
      <dgm:spPr/>
    </dgm:pt>
    <dgm:pt modelId="{B76F30F6-AF83-45EB-887C-29A93F1C1899}" type="pres">
      <dgm:prSet presAssocID="{2313B9A4-C480-4DEA-ACB7-3C74D9AE651E}" presName="Name10" presStyleLbl="parChTrans1D2" presStyleIdx="0" presStyleCnt="1"/>
      <dgm:spPr/>
    </dgm:pt>
    <dgm:pt modelId="{E8F1D27D-3B53-4DC4-BAAF-F8A080AE530A}" type="pres">
      <dgm:prSet presAssocID="{47096BAC-A265-4B0D-8B2E-464BAF601497}" presName="hierRoot2" presStyleCnt="0"/>
      <dgm:spPr/>
    </dgm:pt>
    <dgm:pt modelId="{BE5FC66C-3950-45F5-A075-7EB9E3E07214}" type="pres">
      <dgm:prSet presAssocID="{47096BAC-A265-4B0D-8B2E-464BAF601497}" presName="composite2" presStyleCnt="0"/>
      <dgm:spPr/>
    </dgm:pt>
    <dgm:pt modelId="{8A330E8C-B516-451A-BFF7-8AFECEBC29B3}" type="pres">
      <dgm:prSet presAssocID="{47096BAC-A265-4B0D-8B2E-464BAF601497}" presName="background2" presStyleLbl="node2" presStyleIdx="0" presStyleCnt="1"/>
      <dgm:spPr/>
    </dgm:pt>
    <dgm:pt modelId="{05ABE620-EE65-4479-B6C8-2483D11D84BB}" type="pres">
      <dgm:prSet presAssocID="{47096BAC-A265-4B0D-8B2E-464BAF60149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6B370-1B84-4EBD-A5C4-3203FFEA5CD8}" type="pres">
      <dgm:prSet presAssocID="{47096BAC-A265-4B0D-8B2E-464BAF601497}" presName="hierChild3" presStyleCnt="0"/>
      <dgm:spPr/>
    </dgm:pt>
  </dgm:ptLst>
  <dgm:cxnLst>
    <dgm:cxn modelId="{5B781C37-E764-48E0-A144-4B5CF75F36EA}" type="presOf" srcId="{47096BAC-A265-4B0D-8B2E-464BAF601497}" destId="{05ABE620-EE65-4479-B6C8-2483D11D84BB}" srcOrd="0" destOrd="0" presId="urn:microsoft.com/office/officeart/2005/8/layout/hierarchy1"/>
    <dgm:cxn modelId="{0189EF46-D2FB-4AA1-BE0C-D7EFDA65BAC0}" srcId="{6A28AA2C-9038-40C0-86B2-41F084787E41}" destId="{AA8972AE-9751-4AC4-AAA9-9ADD4F93010E}" srcOrd="0" destOrd="0" parTransId="{9FBA4F2D-0980-4A6A-91E6-0C66B47AB61A}" sibTransId="{B61A3AC6-355F-413C-BC0F-2662EF556874}"/>
    <dgm:cxn modelId="{18EBB8D3-F0DC-42DD-B14F-EE9975876D84}" type="presOf" srcId="{6A28AA2C-9038-40C0-86B2-41F084787E41}" destId="{16BD12DE-5E88-4B5C-A14E-9F8D03ADA66B}" srcOrd="0" destOrd="0" presId="urn:microsoft.com/office/officeart/2005/8/layout/hierarchy1"/>
    <dgm:cxn modelId="{382A7FCA-1669-4015-943F-8187B1E8870B}" type="presOf" srcId="{2313B9A4-C480-4DEA-ACB7-3C74D9AE651E}" destId="{B76F30F6-AF83-45EB-887C-29A93F1C1899}" srcOrd="0" destOrd="0" presId="urn:microsoft.com/office/officeart/2005/8/layout/hierarchy1"/>
    <dgm:cxn modelId="{2BC661D6-E763-4EBC-9327-73557558A6D6}" srcId="{AA8972AE-9751-4AC4-AAA9-9ADD4F93010E}" destId="{47096BAC-A265-4B0D-8B2E-464BAF601497}" srcOrd="0" destOrd="0" parTransId="{2313B9A4-C480-4DEA-ACB7-3C74D9AE651E}" sibTransId="{31CAC1E4-22A2-4CD8-AC38-8204A854102B}"/>
    <dgm:cxn modelId="{0A64DD45-EBE4-4F1C-BD86-A06526A236D6}" type="presOf" srcId="{AA8972AE-9751-4AC4-AAA9-9ADD4F93010E}" destId="{EDE72715-9EF0-48E5-8D16-B25188830834}" srcOrd="0" destOrd="0" presId="urn:microsoft.com/office/officeart/2005/8/layout/hierarchy1"/>
    <dgm:cxn modelId="{BC05BD71-D51E-480A-B4C7-2424ED043919}" type="presParOf" srcId="{16BD12DE-5E88-4B5C-A14E-9F8D03ADA66B}" destId="{3433D21B-79F4-4235-BCBA-193D5EF65E7B}" srcOrd="0" destOrd="0" presId="urn:microsoft.com/office/officeart/2005/8/layout/hierarchy1"/>
    <dgm:cxn modelId="{01E02376-92EC-43C6-99B0-364BEA60E006}" type="presParOf" srcId="{3433D21B-79F4-4235-BCBA-193D5EF65E7B}" destId="{54A2B43F-72DF-4ED5-93E7-CC14DBBFC7D9}" srcOrd="0" destOrd="0" presId="urn:microsoft.com/office/officeart/2005/8/layout/hierarchy1"/>
    <dgm:cxn modelId="{FF6C9EF6-9B06-40B7-9F92-99264958854B}" type="presParOf" srcId="{54A2B43F-72DF-4ED5-93E7-CC14DBBFC7D9}" destId="{3C6EC02C-71C4-4175-AAEB-56340F2A6265}" srcOrd="0" destOrd="0" presId="urn:microsoft.com/office/officeart/2005/8/layout/hierarchy1"/>
    <dgm:cxn modelId="{45941120-24DB-4EF4-8BE7-05D3CD1007CE}" type="presParOf" srcId="{54A2B43F-72DF-4ED5-93E7-CC14DBBFC7D9}" destId="{EDE72715-9EF0-48E5-8D16-B25188830834}" srcOrd="1" destOrd="0" presId="urn:microsoft.com/office/officeart/2005/8/layout/hierarchy1"/>
    <dgm:cxn modelId="{019E2609-3B87-48A5-B166-C19387C6261C}" type="presParOf" srcId="{3433D21B-79F4-4235-BCBA-193D5EF65E7B}" destId="{F5287B98-BAA7-4124-9F2A-E170129BD4F1}" srcOrd="1" destOrd="0" presId="urn:microsoft.com/office/officeart/2005/8/layout/hierarchy1"/>
    <dgm:cxn modelId="{DD495B3C-F4A8-463D-AD27-9CFEC038A8E5}" type="presParOf" srcId="{F5287B98-BAA7-4124-9F2A-E170129BD4F1}" destId="{B76F30F6-AF83-45EB-887C-29A93F1C1899}" srcOrd="0" destOrd="0" presId="urn:microsoft.com/office/officeart/2005/8/layout/hierarchy1"/>
    <dgm:cxn modelId="{7C0B1EFE-4737-4ADF-9F5B-86EC94C49A64}" type="presParOf" srcId="{F5287B98-BAA7-4124-9F2A-E170129BD4F1}" destId="{E8F1D27D-3B53-4DC4-BAAF-F8A080AE530A}" srcOrd="1" destOrd="0" presId="urn:microsoft.com/office/officeart/2005/8/layout/hierarchy1"/>
    <dgm:cxn modelId="{E2210709-AE86-40CF-B86A-F66CCE4C71E0}" type="presParOf" srcId="{E8F1D27D-3B53-4DC4-BAAF-F8A080AE530A}" destId="{BE5FC66C-3950-45F5-A075-7EB9E3E07214}" srcOrd="0" destOrd="0" presId="urn:microsoft.com/office/officeart/2005/8/layout/hierarchy1"/>
    <dgm:cxn modelId="{C4DCA01C-1EFF-4DBD-8BC7-C1FDF3B59C38}" type="presParOf" srcId="{BE5FC66C-3950-45F5-A075-7EB9E3E07214}" destId="{8A330E8C-B516-451A-BFF7-8AFECEBC29B3}" srcOrd="0" destOrd="0" presId="urn:microsoft.com/office/officeart/2005/8/layout/hierarchy1"/>
    <dgm:cxn modelId="{8212626C-5239-47C2-9561-230E0A496B7A}" type="presParOf" srcId="{BE5FC66C-3950-45F5-A075-7EB9E3E07214}" destId="{05ABE620-EE65-4479-B6C8-2483D11D84BB}" srcOrd="1" destOrd="0" presId="urn:microsoft.com/office/officeart/2005/8/layout/hierarchy1"/>
    <dgm:cxn modelId="{9E9945E0-3DB4-4D4D-8A58-4A2ABFEC984F}" type="presParOf" srcId="{E8F1D27D-3B53-4DC4-BAAF-F8A080AE530A}" destId="{1D66B370-1B84-4EBD-A5C4-3203FFEA5C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8AA2C-9038-40C0-86B2-41F084787E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8972AE-9751-4AC4-AAA9-9ADD4F93010E}">
      <dgm:prSet phldrT="[Text]"/>
      <dgm:spPr/>
      <dgm:t>
        <a:bodyPr/>
        <a:lstStyle/>
        <a:p>
          <a:r>
            <a:rPr lang="en-US" dirty="0" smtClean="0"/>
            <a:t>DataOutput</a:t>
          </a:r>
          <a:endParaRPr lang="en-US" dirty="0"/>
        </a:p>
      </dgm:t>
    </dgm:pt>
    <dgm:pt modelId="{9FBA4F2D-0980-4A6A-91E6-0C66B47AB61A}" type="parTrans" cxnId="{0189EF46-D2FB-4AA1-BE0C-D7EFDA65BAC0}">
      <dgm:prSet/>
      <dgm:spPr/>
      <dgm:t>
        <a:bodyPr/>
        <a:lstStyle/>
        <a:p>
          <a:endParaRPr lang="en-US"/>
        </a:p>
      </dgm:t>
    </dgm:pt>
    <dgm:pt modelId="{B61A3AC6-355F-413C-BC0F-2662EF556874}" type="sibTrans" cxnId="{0189EF46-D2FB-4AA1-BE0C-D7EFDA65BAC0}">
      <dgm:prSet/>
      <dgm:spPr/>
      <dgm:t>
        <a:bodyPr/>
        <a:lstStyle/>
        <a:p>
          <a:endParaRPr lang="en-US"/>
        </a:p>
      </dgm:t>
    </dgm:pt>
    <dgm:pt modelId="{47096BAC-A265-4B0D-8B2E-464BAF601497}">
      <dgm:prSet phldrT="[Text]"/>
      <dgm:spPr/>
      <dgm:t>
        <a:bodyPr/>
        <a:lstStyle/>
        <a:p>
          <a:r>
            <a:rPr lang="en-US" dirty="0" smtClean="0"/>
            <a:t>DataOutputStream</a:t>
          </a:r>
          <a:endParaRPr lang="en-US" dirty="0"/>
        </a:p>
      </dgm:t>
    </dgm:pt>
    <dgm:pt modelId="{2313B9A4-C480-4DEA-ACB7-3C74D9AE651E}" type="parTrans" cxnId="{2BC661D6-E763-4EBC-9327-73557558A6D6}">
      <dgm:prSet/>
      <dgm:spPr/>
      <dgm:t>
        <a:bodyPr/>
        <a:lstStyle/>
        <a:p>
          <a:endParaRPr lang="en-US"/>
        </a:p>
      </dgm:t>
    </dgm:pt>
    <dgm:pt modelId="{31CAC1E4-22A2-4CD8-AC38-8204A854102B}" type="sibTrans" cxnId="{2BC661D6-E763-4EBC-9327-73557558A6D6}">
      <dgm:prSet/>
      <dgm:spPr/>
      <dgm:t>
        <a:bodyPr/>
        <a:lstStyle/>
        <a:p>
          <a:endParaRPr lang="en-US"/>
        </a:p>
      </dgm:t>
    </dgm:pt>
    <dgm:pt modelId="{16BD12DE-5E88-4B5C-A14E-9F8D03ADA66B}" type="pres">
      <dgm:prSet presAssocID="{6A28AA2C-9038-40C0-86B2-41F084787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33D21B-79F4-4235-BCBA-193D5EF65E7B}" type="pres">
      <dgm:prSet presAssocID="{AA8972AE-9751-4AC4-AAA9-9ADD4F93010E}" presName="hierRoot1" presStyleCnt="0"/>
      <dgm:spPr/>
    </dgm:pt>
    <dgm:pt modelId="{54A2B43F-72DF-4ED5-93E7-CC14DBBFC7D9}" type="pres">
      <dgm:prSet presAssocID="{AA8972AE-9751-4AC4-AAA9-9ADD4F93010E}" presName="composite" presStyleCnt="0"/>
      <dgm:spPr/>
    </dgm:pt>
    <dgm:pt modelId="{3C6EC02C-71C4-4175-AAEB-56340F2A6265}" type="pres">
      <dgm:prSet presAssocID="{AA8972AE-9751-4AC4-AAA9-9ADD4F93010E}" presName="background" presStyleLbl="node0" presStyleIdx="0" presStyleCnt="1"/>
      <dgm:spPr/>
    </dgm:pt>
    <dgm:pt modelId="{EDE72715-9EF0-48E5-8D16-B25188830834}" type="pres">
      <dgm:prSet presAssocID="{AA8972AE-9751-4AC4-AAA9-9ADD4F93010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87B98-BAA7-4124-9F2A-E170129BD4F1}" type="pres">
      <dgm:prSet presAssocID="{AA8972AE-9751-4AC4-AAA9-9ADD4F93010E}" presName="hierChild2" presStyleCnt="0"/>
      <dgm:spPr/>
    </dgm:pt>
    <dgm:pt modelId="{B76F30F6-AF83-45EB-887C-29A93F1C1899}" type="pres">
      <dgm:prSet presAssocID="{2313B9A4-C480-4DEA-ACB7-3C74D9AE651E}" presName="Name10" presStyleLbl="parChTrans1D2" presStyleIdx="0" presStyleCnt="1"/>
      <dgm:spPr/>
    </dgm:pt>
    <dgm:pt modelId="{E8F1D27D-3B53-4DC4-BAAF-F8A080AE530A}" type="pres">
      <dgm:prSet presAssocID="{47096BAC-A265-4B0D-8B2E-464BAF601497}" presName="hierRoot2" presStyleCnt="0"/>
      <dgm:spPr/>
    </dgm:pt>
    <dgm:pt modelId="{BE5FC66C-3950-45F5-A075-7EB9E3E07214}" type="pres">
      <dgm:prSet presAssocID="{47096BAC-A265-4B0D-8B2E-464BAF601497}" presName="composite2" presStyleCnt="0"/>
      <dgm:spPr/>
    </dgm:pt>
    <dgm:pt modelId="{8A330E8C-B516-451A-BFF7-8AFECEBC29B3}" type="pres">
      <dgm:prSet presAssocID="{47096BAC-A265-4B0D-8B2E-464BAF601497}" presName="background2" presStyleLbl="node2" presStyleIdx="0" presStyleCnt="1"/>
      <dgm:spPr/>
    </dgm:pt>
    <dgm:pt modelId="{05ABE620-EE65-4479-B6C8-2483D11D84BB}" type="pres">
      <dgm:prSet presAssocID="{47096BAC-A265-4B0D-8B2E-464BAF60149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6B370-1B84-4EBD-A5C4-3203FFEA5CD8}" type="pres">
      <dgm:prSet presAssocID="{47096BAC-A265-4B0D-8B2E-464BAF601497}" presName="hierChild3" presStyleCnt="0"/>
      <dgm:spPr/>
    </dgm:pt>
  </dgm:ptLst>
  <dgm:cxnLst>
    <dgm:cxn modelId="{0189EF46-D2FB-4AA1-BE0C-D7EFDA65BAC0}" srcId="{6A28AA2C-9038-40C0-86B2-41F084787E41}" destId="{AA8972AE-9751-4AC4-AAA9-9ADD4F93010E}" srcOrd="0" destOrd="0" parTransId="{9FBA4F2D-0980-4A6A-91E6-0C66B47AB61A}" sibTransId="{B61A3AC6-355F-413C-BC0F-2662EF556874}"/>
    <dgm:cxn modelId="{2BC661D6-E763-4EBC-9327-73557558A6D6}" srcId="{AA8972AE-9751-4AC4-AAA9-9ADD4F93010E}" destId="{47096BAC-A265-4B0D-8B2E-464BAF601497}" srcOrd="0" destOrd="0" parTransId="{2313B9A4-C480-4DEA-ACB7-3C74D9AE651E}" sibTransId="{31CAC1E4-22A2-4CD8-AC38-8204A854102B}"/>
    <dgm:cxn modelId="{A95E5C9C-61C8-4C02-9043-E422736CA982}" type="presOf" srcId="{AA8972AE-9751-4AC4-AAA9-9ADD4F93010E}" destId="{EDE72715-9EF0-48E5-8D16-B25188830834}" srcOrd="0" destOrd="0" presId="urn:microsoft.com/office/officeart/2005/8/layout/hierarchy1"/>
    <dgm:cxn modelId="{BC6EAE91-894F-452B-BEC1-7ED958481C6E}" type="presOf" srcId="{47096BAC-A265-4B0D-8B2E-464BAF601497}" destId="{05ABE620-EE65-4479-B6C8-2483D11D84BB}" srcOrd="0" destOrd="0" presId="urn:microsoft.com/office/officeart/2005/8/layout/hierarchy1"/>
    <dgm:cxn modelId="{0E04AC3E-CEB9-4D1D-87F5-83182374ED5C}" type="presOf" srcId="{2313B9A4-C480-4DEA-ACB7-3C74D9AE651E}" destId="{B76F30F6-AF83-45EB-887C-29A93F1C1899}" srcOrd="0" destOrd="0" presId="urn:microsoft.com/office/officeart/2005/8/layout/hierarchy1"/>
    <dgm:cxn modelId="{561D89E5-234A-4478-AC74-B7363B9A5DDC}" type="presOf" srcId="{6A28AA2C-9038-40C0-86B2-41F084787E41}" destId="{16BD12DE-5E88-4B5C-A14E-9F8D03ADA66B}" srcOrd="0" destOrd="0" presId="urn:microsoft.com/office/officeart/2005/8/layout/hierarchy1"/>
    <dgm:cxn modelId="{D51DA6B7-E1E2-492E-8DD3-518F0E993809}" type="presParOf" srcId="{16BD12DE-5E88-4B5C-A14E-9F8D03ADA66B}" destId="{3433D21B-79F4-4235-BCBA-193D5EF65E7B}" srcOrd="0" destOrd="0" presId="urn:microsoft.com/office/officeart/2005/8/layout/hierarchy1"/>
    <dgm:cxn modelId="{B941F8B3-771A-4D78-891F-2EDA32F35287}" type="presParOf" srcId="{3433D21B-79F4-4235-BCBA-193D5EF65E7B}" destId="{54A2B43F-72DF-4ED5-93E7-CC14DBBFC7D9}" srcOrd="0" destOrd="0" presId="urn:microsoft.com/office/officeart/2005/8/layout/hierarchy1"/>
    <dgm:cxn modelId="{7DE0B354-9CD2-4035-97DF-DAE197FDF158}" type="presParOf" srcId="{54A2B43F-72DF-4ED5-93E7-CC14DBBFC7D9}" destId="{3C6EC02C-71C4-4175-AAEB-56340F2A6265}" srcOrd="0" destOrd="0" presId="urn:microsoft.com/office/officeart/2005/8/layout/hierarchy1"/>
    <dgm:cxn modelId="{4CE79DAA-9D1F-41E8-BBA1-9611AC63E9C4}" type="presParOf" srcId="{54A2B43F-72DF-4ED5-93E7-CC14DBBFC7D9}" destId="{EDE72715-9EF0-48E5-8D16-B25188830834}" srcOrd="1" destOrd="0" presId="urn:microsoft.com/office/officeart/2005/8/layout/hierarchy1"/>
    <dgm:cxn modelId="{DD293B3C-95A8-438D-99D2-79AA3D4606A1}" type="presParOf" srcId="{3433D21B-79F4-4235-BCBA-193D5EF65E7B}" destId="{F5287B98-BAA7-4124-9F2A-E170129BD4F1}" srcOrd="1" destOrd="0" presId="urn:microsoft.com/office/officeart/2005/8/layout/hierarchy1"/>
    <dgm:cxn modelId="{43838214-DC1A-4AEA-83D4-A59834FEC0E6}" type="presParOf" srcId="{F5287B98-BAA7-4124-9F2A-E170129BD4F1}" destId="{B76F30F6-AF83-45EB-887C-29A93F1C1899}" srcOrd="0" destOrd="0" presId="urn:microsoft.com/office/officeart/2005/8/layout/hierarchy1"/>
    <dgm:cxn modelId="{39C50EA1-08CD-4958-87C0-D474C7AE0F2C}" type="presParOf" srcId="{F5287B98-BAA7-4124-9F2A-E170129BD4F1}" destId="{E8F1D27D-3B53-4DC4-BAAF-F8A080AE530A}" srcOrd="1" destOrd="0" presId="urn:microsoft.com/office/officeart/2005/8/layout/hierarchy1"/>
    <dgm:cxn modelId="{125F37ED-561D-41E7-9E9B-9C16B0D95D3A}" type="presParOf" srcId="{E8F1D27D-3B53-4DC4-BAAF-F8A080AE530A}" destId="{BE5FC66C-3950-45F5-A075-7EB9E3E07214}" srcOrd="0" destOrd="0" presId="urn:microsoft.com/office/officeart/2005/8/layout/hierarchy1"/>
    <dgm:cxn modelId="{AFE27668-5F28-498E-B18A-D3F47070CF14}" type="presParOf" srcId="{BE5FC66C-3950-45F5-A075-7EB9E3E07214}" destId="{8A330E8C-B516-451A-BFF7-8AFECEBC29B3}" srcOrd="0" destOrd="0" presId="urn:microsoft.com/office/officeart/2005/8/layout/hierarchy1"/>
    <dgm:cxn modelId="{00CBC455-1ACC-4E2E-BC43-6A12A465D8F4}" type="presParOf" srcId="{BE5FC66C-3950-45F5-A075-7EB9E3E07214}" destId="{05ABE620-EE65-4479-B6C8-2483D11D84BB}" srcOrd="1" destOrd="0" presId="urn:microsoft.com/office/officeart/2005/8/layout/hierarchy1"/>
    <dgm:cxn modelId="{DAB69519-13CE-471A-8A80-D2112A68E430}" type="presParOf" srcId="{E8F1D27D-3B53-4DC4-BAAF-F8A080AE530A}" destId="{1D66B370-1B84-4EBD-A5C4-3203FFEA5C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F30F6-AF83-45EB-887C-29A93F1C1899}">
      <dsp:nvSpPr>
        <dsp:cNvPr id="0" name=""/>
        <dsp:cNvSpPr/>
      </dsp:nvSpPr>
      <dsp:spPr>
        <a:xfrm>
          <a:off x="1794152" y="1181137"/>
          <a:ext cx="91440" cy="540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39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C02C-71C4-4175-AAEB-56340F2A6265}">
      <dsp:nvSpPr>
        <dsp:cNvPr id="0" name=""/>
        <dsp:cNvSpPr/>
      </dsp:nvSpPr>
      <dsp:spPr>
        <a:xfrm>
          <a:off x="910828" y="1250"/>
          <a:ext cx="1858089" cy="11798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72715-9EF0-48E5-8D16-B25188830834}">
      <dsp:nvSpPr>
        <dsp:cNvPr id="0" name=""/>
        <dsp:cNvSpPr/>
      </dsp:nvSpPr>
      <dsp:spPr>
        <a:xfrm>
          <a:off x="1117282" y="197381"/>
          <a:ext cx="1858089" cy="1179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DataInput</a:t>
          </a:r>
          <a:endParaRPr lang="en-US" sz="1800" kern="1200" dirty="0"/>
        </a:p>
      </dsp:txBody>
      <dsp:txXfrm>
        <a:off x="1151840" y="231939"/>
        <a:ext cx="1788973" cy="1110770"/>
      </dsp:txXfrm>
    </dsp:sp>
    <dsp:sp modelId="{8A330E8C-B516-451A-BFF7-8AFECEBC29B3}">
      <dsp:nvSpPr>
        <dsp:cNvPr id="0" name=""/>
        <dsp:cNvSpPr/>
      </dsp:nvSpPr>
      <dsp:spPr>
        <a:xfrm>
          <a:off x="910828" y="1721531"/>
          <a:ext cx="1858089" cy="117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BE620-EE65-4479-B6C8-2483D11D84BB}">
      <dsp:nvSpPr>
        <dsp:cNvPr id="0" name=""/>
        <dsp:cNvSpPr/>
      </dsp:nvSpPr>
      <dsp:spPr>
        <a:xfrm>
          <a:off x="1117282" y="1917662"/>
          <a:ext cx="1858089" cy="1179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DataInputStream</a:t>
          </a:r>
          <a:endParaRPr lang="en-US" sz="1800" kern="1200" dirty="0"/>
        </a:p>
      </dsp:txBody>
      <dsp:txXfrm>
        <a:off x="1151840" y="1952220"/>
        <a:ext cx="1788973" cy="1110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F30F6-AF83-45EB-887C-29A93F1C1899}">
      <dsp:nvSpPr>
        <dsp:cNvPr id="0" name=""/>
        <dsp:cNvSpPr/>
      </dsp:nvSpPr>
      <dsp:spPr>
        <a:xfrm>
          <a:off x="1794152" y="1181137"/>
          <a:ext cx="91440" cy="540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3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C02C-71C4-4175-AAEB-56340F2A6265}">
      <dsp:nvSpPr>
        <dsp:cNvPr id="0" name=""/>
        <dsp:cNvSpPr/>
      </dsp:nvSpPr>
      <dsp:spPr>
        <a:xfrm>
          <a:off x="910828" y="1250"/>
          <a:ext cx="1858089" cy="11798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72715-9EF0-48E5-8D16-B25188830834}">
      <dsp:nvSpPr>
        <dsp:cNvPr id="0" name=""/>
        <dsp:cNvSpPr/>
      </dsp:nvSpPr>
      <dsp:spPr>
        <a:xfrm>
          <a:off x="1117282" y="197381"/>
          <a:ext cx="1858089" cy="1179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DataOutput</a:t>
          </a:r>
          <a:endParaRPr lang="en-US" sz="1600" kern="1200" dirty="0"/>
        </a:p>
      </dsp:txBody>
      <dsp:txXfrm>
        <a:off x="1151840" y="231939"/>
        <a:ext cx="1788973" cy="1110770"/>
      </dsp:txXfrm>
    </dsp:sp>
    <dsp:sp modelId="{8A330E8C-B516-451A-BFF7-8AFECEBC29B3}">
      <dsp:nvSpPr>
        <dsp:cNvPr id="0" name=""/>
        <dsp:cNvSpPr/>
      </dsp:nvSpPr>
      <dsp:spPr>
        <a:xfrm>
          <a:off x="910828" y="1721531"/>
          <a:ext cx="1858089" cy="11798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BE620-EE65-4479-B6C8-2483D11D84BB}">
      <dsp:nvSpPr>
        <dsp:cNvPr id="0" name=""/>
        <dsp:cNvSpPr/>
      </dsp:nvSpPr>
      <dsp:spPr>
        <a:xfrm>
          <a:off x="1117282" y="1917662"/>
          <a:ext cx="1858089" cy="1179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DataOutputStream</a:t>
          </a:r>
          <a:endParaRPr lang="en-US" sz="1600" kern="1200" dirty="0"/>
        </a:p>
      </dsp:txBody>
      <dsp:txXfrm>
        <a:off x="1151840" y="1952220"/>
        <a:ext cx="1788973" cy="111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143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Data Streams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1834026"/>
              </p:ext>
            </p:extLst>
          </p:nvPr>
        </p:nvGraphicFramePr>
        <p:xfrm>
          <a:off x="571499" y="1447800"/>
          <a:ext cx="3886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6429164"/>
              </p:ext>
            </p:extLst>
          </p:nvPr>
        </p:nvGraphicFramePr>
        <p:xfrm>
          <a:off x="4876800" y="1447800"/>
          <a:ext cx="3886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575" y="381000"/>
            <a:ext cx="8912225" cy="1015663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streams support binary I/O of primitive data type values (</a:t>
            </a:r>
            <a:r>
              <a:rPr lang="en-US" sz="1200" dirty="0"/>
              <a:t>boolean</a:t>
            </a:r>
            <a:r>
              <a:rPr lang="en-US" sz="1200" dirty="0"/>
              <a:t>, char, byte, short, </a:t>
            </a:r>
            <a:r>
              <a:rPr lang="en-US" sz="1200" dirty="0"/>
              <a:t>int</a:t>
            </a:r>
            <a:r>
              <a:rPr lang="en-US" sz="1200" dirty="0"/>
              <a:t>, long, float, and double) as well as String values.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All </a:t>
            </a:r>
            <a:r>
              <a:rPr lang="en-US" sz="1200" dirty="0"/>
              <a:t>data streams implement either the </a:t>
            </a:r>
            <a:r>
              <a:rPr lang="en-US" sz="1200" dirty="0"/>
              <a:t>DataInput</a:t>
            </a:r>
            <a:r>
              <a:rPr lang="en-US" sz="1200" dirty="0"/>
              <a:t> interface or the DataOutput interface. </a:t>
            </a:r>
            <a:r>
              <a:rPr lang="en-US" sz="1200" dirty="0" smtClean="0"/>
              <a:t>The most </a:t>
            </a:r>
            <a:r>
              <a:rPr lang="en-US" sz="1200" dirty="0"/>
              <a:t>widely-used implementations </a:t>
            </a:r>
            <a:r>
              <a:rPr lang="en-US" sz="1200" dirty="0" smtClean="0"/>
              <a:t>of </a:t>
            </a:r>
            <a:r>
              <a:rPr lang="en-US" sz="1200" dirty="0"/>
              <a:t>these </a:t>
            </a:r>
            <a:r>
              <a:rPr lang="en-US" sz="1200" dirty="0" smtClean="0"/>
              <a:t>interfaces are </a:t>
            </a:r>
            <a:r>
              <a:rPr lang="en-US" sz="1200" dirty="0"/>
              <a:t>DataInputStream</a:t>
            </a:r>
            <a:r>
              <a:rPr lang="en-US" sz="1200" dirty="0"/>
              <a:t> and </a:t>
            </a:r>
            <a:r>
              <a:rPr lang="en-US" sz="1200" dirty="0"/>
              <a:t>DataOutputStream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78355</TotalTime>
  <Words>66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7575</cp:revision>
  <dcterms:created xsi:type="dcterms:W3CDTF">2006-08-16T00:00:00Z</dcterms:created>
  <dcterms:modified xsi:type="dcterms:W3CDTF">2016-08-09T09:39:39Z</dcterms:modified>
</cp:coreProperties>
</file>