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6216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Static Nested Classes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85800" y="628650"/>
            <a:ext cx="2781301" cy="18669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Class </a:t>
            </a:r>
            <a:r>
              <a:rPr lang="en-US" sz="1400" dirty="0"/>
              <a:t>OuterClass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/>
              <a:t>static Class </a:t>
            </a:r>
            <a:r>
              <a:rPr lang="en-US" sz="1400" dirty="0" smtClean="0"/>
              <a:t>StaticNestedC</a:t>
            </a:r>
            <a:r>
              <a:rPr lang="en-US" sz="1400" dirty="0" smtClean="0"/>
              <a:t>lass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…..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000500" y="838200"/>
            <a:ext cx="4431809" cy="1905000"/>
          </a:xfrm>
          <a:prstGeom prst="wedgeRoundRectCallout">
            <a:avLst>
              <a:gd name="adj1" fmla="val -69621"/>
              <a:gd name="adj2" fmla="val -17302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000" dirty="0"/>
              <a:t>As with class methods and variables, a static nested class is associated with its outer class. 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/>
              <a:t>L</a:t>
            </a:r>
            <a:r>
              <a:rPr lang="en-US" sz="1000" dirty="0" smtClean="0"/>
              <a:t>ike </a:t>
            </a:r>
            <a:r>
              <a:rPr lang="en-US" sz="1000" dirty="0"/>
              <a:t>static class methods, a static nested class cannot refer directly to instance variables or methods defined in its enclosing class: it can use them only through an object reference</a:t>
            </a:r>
            <a:r>
              <a:rPr lang="en-US" sz="1000" dirty="0" smtClean="0"/>
              <a:t>.</a:t>
            </a:r>
            <a:endParaRPr lang="en-US" sz="1000" dirty="0"/>
          </a:p>
          <a:p>
            <a:pPr marL="285750" indent="-285750">
              <a:buFont typeface="Wingdings" pitchFamily="2" charset="2"/>
              <a:buChar char="ü"/>
            </a:pP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A </a:t>
            </a:r>
            <a:r>
              <a:rPr lang="en-US" sz="1000" dirty="0"/>
              <a:t>static nested class interacts with the instance members of its outer class (and other classes) just like any other top-level class. In effect, a static nested class is behaviorally a top-level class that has been nested in another top-level class for packaging convenience.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834330" y="4160282"/>
            <a:ext cx="526618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OuterClass.StaticNestedClass</a:t>
            </a:r>
            <a:r>
              <a:rPr lang="en-US" sz="1200" dirty="0"/>
              <a:t> </a:t>
            </a:r>
            <a:r>
              <a:rPr lang="en-US" sz="1200" dirty="0"/>
              <a:t>nestedObject</a:t>
            </a:r>
            <a:r>
              <a:rPr lang="en-US" sz="1200" dirty="0"/>
              <a:t> = new </a:t>
            </a:r>
            <a:r>
              <a:rPr lang="en-US" sz="1200" dirty="0"/>
              <a:t>OuterClass.StaticNestedClass</a:t>
            </a:r>
            <a:r>
              <a:rPr lang="en-US" sz="1200" dirty="0"/>
              <a:t>();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3280" y="3371849"/>
            <a:ext cx="3505200" cy="612648"/>
          </a:xfrm>
          <a:prstGeom prst="wedgeRoundRectCallout">
            <a:avLst>
              <a:gd name="adj1" fmla="val 22645"/>
              <a:gd name="adj2" fmla="val 88930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</a:t>
            </a:r>
            <a:r>
              <a:rPr lang="en-US" sz="1200" dirty="0"/>
              <a:t>create an object for the static nested class, use this </a:t>
            </a:r>
            <a:r>
              <a:rPr lang="en-US" sz="1200" dirty="0" smtClean="0"/>
              <a:t>syntax: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72426</TotalTime>
  <Words>58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6091</cp:revision>
  <dcterms:created xsi:type="dcterms:W3CDTF">2006-08-16T00:00:00Z</dcterms:created>
  <dcterms:modified xsi:type="dcterms:W3CDTF">2015-11-27T07:55:39Z</dcterms:modified>
</cp:coreProperties>
</file>