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1" y="42902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Generate Getter and Setter 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72784</TotalTime>
  <Words>6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6293</cp:revision>
  <dcterms:created xsi:type="dcterms:W3CDTF">2006-08-16T00:00:00Z</dcterms:created>
  <dcterms:modified xsi:type="dcterms:W3CDTF">2015-12-30T08:13:37Z</dcterms:modified>
</cp:coreProperties>
</file>