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5738"/>
            <a:ext cx="153691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Method Overriding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86695" y="2420355"/>
            <a:ext cx="92704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7628" y="3298606"/>
            <a:ext cx="2436886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WhiteTiger </a:t>
            </a:r>
            <a:r>
              <a:rPr lang="en-US" sz="1000" dirty="0" err="1"/>
              <a:t>whiteTiger</a:t>
            </a:r>
            <a:r>
              <a:rPr lang="en-US" sz="1000" dirty="0"/>
              <a:t> = </a:t>
            </a:r>
            <a:r>
              <a:rPr lang="en-US" sz="1000" b="1" dirty="0"/>
              <a:t>new WhiteTiger();</a:t>
            </a:r>
          </a:p>
          <a:p>
            <a:r>
              <a:rPr lang="en-US" sz="1000" dirty="0"/>
              <a:t>whiteTiger.run</a:t>
            </a:r>
            <a:r>
              <a:rPr lang="en-US" sz="1000" dirty="0"/>
              <a:t>();</a:t>
            </a:r>
            <a:endParaRPr lang="en-US" sz="1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160805" y="1762125"/>
            <a:ext cx="2411196" cy="131646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572001" y="1743075"/>
            <a:ext cx="2309812" cy="13355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60579" y="2434255"/>
            <a:ext cx="92704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08" y="1076325"/>
            <a:ext cx="1743075" cy="666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2" y="685800"/>
            <a:ext cx="3238500" cy="1047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079591"/>
            <a:ext cx="3790950" cy="6000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sp>
        <p:nvSpPr>
          <p:cNvPr id="29" name="Rounded Rectangular Callout 28"/>
          <p:cNvSpPr/>
          <p:nvPr/>
        </p:nvSpPr>
        <p:spPr>
          <a:xfrm>
            <a:off x="2386695" y="465137"/>
            <a:ext cx="2042016" cy="463294"/>
          </a:xfrm>
          <a:prstGeom prst="wedgeRoundRectCallout">
            <a:avLst>
              <a:gd name="adj1" fmla="val 104110"/>
              <a:gd name="adj2" fmla="val 776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Inherited instance methods from classes can override abstract interface methods.</a:t>
            </a:r>
            <a:endParaRPr lang="en-US" sz="10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219200" y="3924077"/>
            <a:ext cx="2449758" cy="850833"/>
          </a:xfrm>
          <a:prstGeom prst="wedgeRoundRectCallout">
            <a:avLst>
              <a:gd name="adj1" fmla="val 60730"/>
              <a:gd name="adj2" fmla="val -12613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The class </a:t>
            </a:r>
            <a:r>
              <a:rPr lang="en-US" sz="1000" b="1" dirty="0" smtClean="0"/>
              <a:t>WhiteTiger</a:t>
            </a:r>
            <a:r>
              <a:rPr lang="en-US" sz="1000" dirty="0"/>
              <a:t> inherits the method </a:t>
            </a:r>
            <a:r>
              <a:rPr lang="en-US" sz="1000" dirty="0" smtClean="0"/>
              <a:t>run() </a:t>
            </a:r>
            <a:r>
              <a:rPr lang="en-US" sz="1000" dirty="0"/>
              <a:t> from the class </a:t>
            </a:r>
            <a:r>
              <a:rPr lang="en-US" sz="1000" b="1" dirty="0" smtClean="0"/>
              <a:t>Tiger</a:t>
            </a:r>
            <a:r>
              <a:rPr lang="en-US" sz="1000" dirty="0" smtClean="0"/>
              <a:t>, </a:t>
            </a:r>
            <a:r>
              <a:rPr lang="en-US" sz="1000" dirty="0"/>
              <a:t>which overrides the abstract method of the </a:t>
            </a:r>
            <a:r>
              <a:rPr lang="en-US" sz="1000" b="1" dirty="0"/>
              <a:t>same name</a:t>
            </a:r>
            <a:r>
              <a:rPr lang="en-US" sz="1000" dirty="0"/>
              <a:t> in the interface </a:t>
            </a:r>
            <a:r>
              <a:rPr lang="en-US" sz="1000" b="1" dirty="0" smtClean="0"/>
              <a:t>Animal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4162425" y="4467133"/>
            <a:ext cx="4572000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Static methods in interfaces are never inherited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72418</TotalTime>
  <Words>35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6015</cp:revision>
  <dcterms:created xsi:type="dcterms:W3CDTF">2006-08-16T00:00:00Z</dcterms:created>
  <dcterms:modified xsi:type="dcterms:W3CDTF">2015-12-15T12:49:58Z</dcterms:modified>
</cp:coreProperties>
</file>