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22" r:id="rId2"/>
    <p:sldId id="421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1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5/31/2016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62450" y="1982724"/>
            <a:ext cx="914400" cy="914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Error</a:t>
            </a:r>
            <a:endParaRPr lang="en-US" sz="14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504950" y="763524"/>
            <a:ext cx="1447800" cy="612648"/>
          </a:xfrm>
          <a:prstGeom prst="wedgeRoundRectCallout">
            <a:avLst>
              <a:gd name="adj1" fmla="val 154167"/>
              <a:gd name="adj2" fmla="val 19309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It is impossible to recover from errors.</a:t>
            </a:r>
            <a:endParaRPr lang="en-US" sz="12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629150" y="457200"/>
            <a:ext cx="1752600" cy="612648"/>
          </a:xfrm>
          <a:prstGeom prst="wedgeRoundRectCallout">
            <a:avLst>
              <a:gd name="adj1" fmla="val -39511"/>
              <a:gd name="adj2" fmla="val 21330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All errors in java are unchecked type.</a:t>
            </a:r>
            <a:endParaRPr lang="en-US" sz="12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6267450" y="1370076"/>
            <a:ext cx="1943100" cy="612648"/>
          </a:xfrm>
          <a:prstGeom prst="wedgeRoundRectCallout">
            <a:avLst>
              <a:gd name="adj1" fmla="val -100903"/>
              <a:gd name="adj2" fmla="val 10447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All Errors </a:t>
            </a:r>
            <a:r>
              <a:rPr lang="en-US" sz="1200" dirty="0"/>
              <a:t>in java are of type java.lang.Error.</a:t>
            </a:r>
            <a:endParaRPr lang="en-US" sz="1200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6248400" y="3106674"/>
            <a:ext cx="2009775" cy="612648"/>
          </a:xfrm>
          <a:prstGeom prst="wedgeRoundRectCallout">
            <a:avLst>
              <a:gd name="adj1" fmla="val -107790"/>
              <a:gd name="adj2" fmla="val -99192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Errors </a:t>
            </a:r>
            <a:r>
              <a:rPr lang="en-US" sz="1200" dirty="0" smtClean="0"/>
              <a:t>happen </a:t>
            </a:r>
            <a:r>
              <a:rPr lang="en-US" sz="1200" dirty="0"/>
              <a:t>at run time. They will not be known to compiler.</a:t>
            </a:r>
            <a:endParaRPr lang="en-US" sz="1200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3695700" y="4192524"/>
            <a:ext cx="2914650" cy="612648"/>
          </a:xfrm>
          <a:prstGeom prst="wedgeRoundRectCallout">
            <a:avLst>
              <a:gd name="adj1" fmla="val -15404"/>
              <a:gd name="adj2" fmla="val -25932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Errors are mostly caused by the environment in which application is running.</a:t>
            </a:r>
            <a:endParaRPr lang="en-US" sz="1200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954305" y="2668524"/>
            <a:ext cx="2303245" cy="725424"/>
          </a:xfrm>
          <a:prstGeom prst="wedgeRoundRectCallout">
            <a:avLst>
              <a:gd name="adj1" fmla="val 98104"/>
              <a:gd name="adj2" fmla="val -4969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Examples :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java.lang.StackOverflowError</a:t>
            </a:r>
            <a:r>
              <a:rPr lang="en-US" sz="1200" dirty="0"/>
              <a:t>, </a:t>
            </a:r>
            <a:r>
              <a:rPr lang="en-US" sz="1200" dirty="0"/>
              <a:t>java.lang.OutOfMemoryError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4076700" y="35739"/>
            <a:ext cx="533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Error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550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62450" y="1982724"/>
            <a:ext cx="1143000" cy="914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Exception</a:t>
            </a:r>
            <a:endParaRPr lang="en-US" sz="12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762000" y="763524"/>
            <a:ext cx="2190750" cy="612648"/>
          </a:xfrm>
          <a:prstGeom prst="wedgeRoundRectCallout">
            <a:avLst>
              <a:gd name="adj1" fmla="val 117645"/>
              <a:gd name="adj2" fmla="val 19620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You can recover from exceptions by handling them through try-catch blocks.</a:t>
            </a:r>
            <a:endParaRPr lang="en-US" sz="12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724400" y="447675"/>
            <a:ext cx="1752600" cy="612648"/>
          </a:xfrm>
          <a:prstGeom prst="wedgeRoundRectCallout">
            <a:avLst>
              <a:gd name="adj1" fmla="val -39511"/>
              <a:gd name="adj2" fmla="val 21330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Exceptions include both checked as well as unchecked type.</a:t>
            </a:r>
            <a:endParaRPr lang="en-US" sz="12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6353175" y="1370076"/>
            <a:ext cx="1943100" cy="612648"/>
          </a:xfrm>
          <a:prstGeom prst="wedgeRoundRectCallout">
            <a:avLst>
              <a:gd name="adj1" fmla="val -100903"/>
              <a:gd name="adj2" fmla="val 10447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All Exceptions </a:t>
            </a:r>
            <a:r>
              <a:rPr lang="en-US" sz="1200" dirty="0"/>
              <a:t>in java are of type java.lang.Exception.</a:t>
            </a:r>
            <a:endParaRPr lang="en-US" sz="1200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6248400" y="2897124"/>
            <a:ext cx="2743200" cy="822198"/>
          </a:xfrm>
          <a:prstGeom prst="wedgeRoundRectCallout">
            <a:avLst>
              <a:gd name="adj1" fmla="val -82443"/>
              <a:gd name="adj2" fmla="val -6907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Checked exceptions are known to compiler where as unchecked exceptions are not known to compiler because they occur at run time.</a:t>
            </a:r>
            <a:endParaRPr lang="en-US" sz="1200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3886200" y="4192524"/>
            <a:ext cx="2914650" cy="612648"/>
          </a:xfrm>
          <a:prstGeom prst="wedgeRoundRectCallout">
            <a:avLst>
              <a:gd name="adj1" fmla="val -15404"/>
              <a:gd name="adj2" fmla="val -25932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Exceptions are mainly caused by the application itself.</a:t>
            </a:r>
            <a:endParaRPr lang="en-US" sz="1200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211355" y="2514600"/>
            <a:ext cx="3370045" cy="1524000"/>
          </a:xfrm>
          <a:prstGeom prst="wedgeRoundRectCallout">
            <a:avLst>
              <a:gd name="adj1" fmla="val 74362"/>
              <a:gd name="adj2" fmla="val -4337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Examples :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 smtClean="0"/>
          </a:p>
          <a:p>
            <a:r>
              <a:rPr lang="en-US" sz="1200" b="1" dirty="0" smtClean="0"/>
              <a:t>Checked </a:t>
            </a:r>
            <a:r>
              <a:rPr lang="en-US" sz="1200" b="1" dirty="0"/>
              <a:t>Exceptions : </a:t>
            </a:r>
            <a:r>
              <a:rPr lang="en-US" sz="1200" dirty="0"/>
              <a:t>SQLException</a:t>
            </a:r>
            <a:r>
              <a:rPr lang="en-US" sz="1200" dirty="0"/>
              <a:t>, </a:t>
            </a:r>
            <a:r>
              <a:rPr lang="en-US" sz="1200" dirty="0"/>
              <a:t>IOException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 smtClean="0"/>
          </a:p>
          <a:p>
            <a:r>
              <a:rPr lang="en-US" sz="1200" b="1" dirty="0" smtClean="0"/>
              <a:t>Unchecked </a:t>
            </a:r>
            <a:r>
              <a:rPr lang="en-US" sz="1200" b="1" dirty="0"/>
              <a:t>Exceptions :</a:t>
            </a:r>
            <a:r>
              <a:rPr lang="en-US" sz="1200" dirty="0"/>
              <a:t> </a:t>
            </a:r>
            <a:r>
              <a:rPr lang="en-US" sz="1200" dirty="0"/>
              <a:t>ArrayIndexOutOfBoundException</a:t>
            </a:r>
            <a:r>
              <a:rPr lang="en-US" sz="1200" dirty="0"/>
              <a:t>, </a:t>
            </a:r>
            <a:r>
              <a:rPr lang="en-US" sz="1200" dirty="0"/>
              <a:t>ClassCastException</a:t>
            </a:r>
            <a:r>
              <a:rPr lang="en-US" sz="1200" dirty="0"/>
              <a:t>, </a:t>
            </a:r>
            <a:r>
              <a:rPr lang="en-US" sz="1200" dirty="0"/>
              <a:t>NullPointerException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4133850" y="42902"/>
            <a:ext cx="8001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Exception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521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76442</TotalTime>
  <Words>109</Words>
  <Application>Microsoft Office PowerPoint</Application>
  <PresentationFormat>Custom</PresentationFormat>
  <Paragraphs>20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7309</cp:revision>
  <dcterms:created xsi:type="dcterms:W3CDTF">2006-08-16T00:00:00Z</dcterms:created>
  <dcterms:modified xsi:type="dcterms:W3CDTF">2016-05-31T09:32:45Z</dcterms:modified>
</cp:coreProperties>
</file>