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20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C3368-C28D-4A31-9973-EF4676D95F0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3F2585-1AD6-4B8F-B4AF-2D5130A92E6E}">
      <dgm:prSet phldrT="[Text]" custT="1"/>
      <dgm:spPr/>
      <dgm:t>
        <a:bodyPr/>
        <a:lstStyle/>
        <a:p>
          <a:r>
            <a:rPr lang="en-US" sz="2400" b="0" dirty="0" smtClean="0"/>
            <a:t>Object</a:t>
          </a:r>
          <a:endParaRPr lang="en-US" sz="2400" b="0" dirty="0"/>
        </a:p>
      </dgm:t>
    </dgm:pt>
    <dgm:pt modelId="{5342ED0D-0A47-441A-90EE-FD32594F4A80}" type="parTrans" cxnId="{D8CC76B5-D960-40A8-9455-D720E06358F4}">
      <dgm:prSet/>
      <dgm:spPr/>
      <dgm:t>
        <a:bodyPr/>
        <a:lstStyle/>
        <a:p>
          <a:endParaRPr lang="en-US" sz="1000"/>
        </a:p>
      </dgm:t>
    </dgm:pt>
    <dgm:pt modelId="{087DFDF0-9715-4879-A1C0-A4B423DA4332}" type="sibTrans" cxnId="{D8CC76B5-D960-40A8-9455-D720E06358F4}">
      <dgm:prSet/>
      <dgm:spPr/>
      <dgm:t>
        <a:bodyPr/>
        <a:lstStyle/>
        <a:p>
          <a:endParaRPr lang="en-US" sz="1000"/>
        </a:p>
      </dgm:t>
    </dgm:pt>
    <dgm:pt modelId="{5DFF0D78-9CB8-46E1-AF63-1323402CF806}" type="asst">
      <dgm:prSet phldrT="[Text]" custT="1"/>
      <dgm:spPr/>
      <dgm:t>
        <a:bodyPr/>
        <a:lstStyle/>
        <a:p>
          <a:r>
            <a:rPr lang="en-US" sz="2400" b="0" i="0" dirty="0" smtClean="0"/>
            <a:t>Throwable</a:t>
          </a:r>
          <a:endParaRPr lang="en-US" sz="2400" b="0" dirty="0"/>
        </a:p>
      </dgm:t>
    </dgm:pt>
    <dgm:pt modelId="{DD9C2B39-49F5-4BA3-A208-1BF693A90DCB}" type="parTrans" cxnId="{4C87E1FD-2DC5-4BAA-93D6-BB55080DFE98}">
      <dgm:prSet/>
      <dgm:spPr/>
      <dgm:t>
        <a:bodyPr/>
        <a:lstStyle/>
        <a:p>
          <a:endParaRPr lang="en-US" sz="1000"/>
        </a:p>
      </dgm:t>
    </dgm:pt>
    <dgm:pt modelId="{E8293A5C-8BDA-4B5B-A595-322ADDCA9250}" type="sibTrans" cxnId="{4C87E1FD-2DC5-4BAA-93D6-BB55080DFE98}">
      <dgm:prSet/>
      <dgm:spPr/>
      <dgm:t>
        <a:bodyPr/>
        <a:lstStyle/>
        <a:p>
          <a:endParaRPr lang="en-US" sz="1000"/>
        </a:p>
      </dgm:t>
    </dgm:pt>
    <dgm:pt modelId="{64594EAF-EF8C-47BE-8437-122CEDE0B361}">
      <dgm:prSet custT="1"/>
      <dgm:spPr/>
      <dgm:t>
        <a:bodyPr/>
        <a:lstStyle/>
        <a:p>
          <a:r>
            <a:rPr lang="en-US" sz="2400" b="0" dirty="0" smtClean="0"/>
            <a:t>Exception</a:t>
          </a:r>
          <a:endParaRPr lang="en-US" sz="2400" b="0" dirty="0"/>
        </a:p>
      </dgm:t>
    </dgm:pt>
    <dgm:pt modelId="{6787584C-6853-4801-8E79-D67C42823616}" type="parTrans" cxnId="{B089AA78-FECA-4556-B284-8CE6BCECAF75}">
      <dgm:prSet/>
      <dgm:spPr/>
      <dgm:t>
        <a:bodyPr/>
        <a:lstStyle/>
        <a:p>
          <a:endParaRPr lang="en-US" sz="1000"/>
        </a:p>
      </dgm:t>
    </dgm:pt>
    <dgm:pt modelId="{CA06CA4F-AFB5-458A-8690-A4B836F695C2}" type="sibTrans" cxnId="{B089AA78-FECA-4556-B284-8CE6BCECAF75}">
      <dgm:prSet/>
      <dgm:spPr/>
      <dgm:t>
        <a:bodyPr/>
        <a:lstStyle/>
        <a:p>
          <a:endParaRPr lang="en-US" sz="1000"/>
        </a:p>
      </dgm:t>
    </dgm:pt>
    <dgm:pt modelId="{BB29BCA4-569D-4EF4-A704-06636E6260D9}">
      <dgm:prSet custT="1"/>
      <dgm:spPr/>
      <dgm:t>
        <a:bodyPr/>
        <a:lstStyle/>
        <a:p>
          <a:r>
            <a:rPr lang="en-US" sz="2400" b="0" dirty="0" smtClean="0"/>
            <a:t>Error</a:t>
          </a:r>
          <a:endParaRPr lang="en-US" sz="2400" b="0" dirty="0"/>
        </a:p>
      </dgm:t>
    </dgm:pt>
    <dgm:pt modelId="{DC069D3A-4C78-46A2-922B-10CC026841C1}" type="parTrans" cxnId="{AAC91144-D5D4-4578-A2AB-C807BFB5CB48}">
      <dgm:prSet/>
      <dgm:spPr/>
      <dgm:t>
        <a:bodyPr/>
        <a:lstStyle/>
        <a:p>
          <a:endParaRPr lang="en-US" sz="1000"/>
        </a:p>
      </dgm:t>
    </dgm:pt>
    <dgm:pt modelId="{17BD283D-4276-4A7A-BB2F-80C969192DD9}" type="sibTrans" cxnId="{AAC91144-D5D4-4578-A2AB-C807BFB5CB48}">
      <dgm:prSet/>
      <dgm:spPr/>
      <dgm:t>
        <a:bodyPr/>
        <a:lstStyle/>
        <a:p>
          <a:endParaRPr lang="en-US" sz="1000"/>
        </a:p>
      </dgm:t>
    </dgm:pt>
    <dgm:pt modelId="{2B714583-18EF-4487-AF4A-04CB7C90187B}">
      <dgm:prSet custT="1"/>
      <dgm:spPr/>
      <dgm:t>
        <a:bodyPr/>
        <a:lstStyle/>
        <a:p>
          <a:r>
            <a:rPr lang="en-US" sz="2400" b="0" dirty="0" smtClean="0"/>
            <a:t>RunTimeException</a:t>
          </a:r>
          <a:endParaRPr lang="en-US" sz="2400" b="0" dirty="0"/>
        </a:p>
      </dgm:t>
    </dgm:pt>
    <dgm:pt modelId="{A65B48BD-4627-4E25-A493-775C5AF801BB}" type="parTrans" cxnId="{379C68C9-10FD-4858-A4D5-211A7C9882B9}">
      <dgm:prSet/>
      <dgm:spPr/>
      <dgm:t>
        <a:bodyPr/>
        <a:lstStyle/>
        <a:p>
          <a:endParaRPr lang="en-US" sz="1000"/>
        </a:p>
      </dgm:t>
    </dgm:pt>
    <dgm:pt modelId="{3B1E1179-0E32-4276-B671-9A0A84C55CAC}" type="sibTrans" cxnId="{379C68C9-10FD-4858-A4D5-211A7C9882B9}">
      <dgm:prSet/>
      <dgm:spPr/>
      <dgm:t>
        <a:bodyPr/>
        <a:lstStyle/>
        <a:p>
          <a:endParaRPr lang="en-US" sz="1000"/>
        </a:p>
      </dgm:t>
    </dgm:pt>
    <dgm:pt modelId="{FF034119-1CE8-4CDC-919E-23D8C789BA62}" type="pres">
      <dgm:prSet presAssocID="{C4AC3368-C28D-4A31-9973-EF4676D95F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F3CF7D5-662D-4470-8D2C-42731B8DD24B}" type="pres">
      <dgm:prSet presAssocID="{043F2585-1AD6-4B8F-B4AF-2D5130A92E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3313056-BA36-4696-8294-F9C6F4C4E54E}" type="pres">
      <dgm:prSet presAssocID="{043F2585-1AD6-4B8F-B4AF-2D5130A92E6E}" presName="rootComposite1" presStyleCnt="0"/>
      <dgm:spPr/>
      <dgm:t>
        <a:bodyPr/>
        <a:lstStyle/>
        <a:p>
          <a:endParaRPr lang="en-US"/>
        </a:p>
      </dgm:t>
    </dgm:pt>
    <dgm:pt modelId="{200EF9BB-8B15-4FC9-971D-6D64E8F8FA02}" type="pres">
      <dgm:prSet presAssocID="{043F2585-1AD6-4B8F-B4AF-2D5130A92E6E}" presName="rootText1" presStyleLbl="node0" presStyleIdx="0" presStyleCnt="1" custLinFactNeighborX="-22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E2023-27A9-4E05-988E-2527F30CC632}" type="pres">
      <dgm:prSet presAssocID="{043F2585-1AD6-4B8F-B4AF-2D5130A92E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2C8202-6FCC-4DAE-B58B-684AF5E5C5F7}" type="pres">
      <dgm:prSet presAssocID="{043F2585-1AD6-4B8F-B4AF-2D5130A92E6E}" presName="hierChild2" presStyleCnt="0"/>
      <dgm:spPr/>
      <dgm:t>
        <a:bodyPr/>
        <a:lstStyle/>
        <a:p>
          <a:endParaRPr lang="en-US"/>
        </a:p>
      </dgm:t>
    </dgm:pt>
    <dgm:pt modelId="{34ACA558-6FDE-43F5-8844-59BE3F3A599F}" type="pres">
      <dgm:prSet presAssocID="{043F2585-1AD6-4B8F-B4AF-2D5130A92E6E}" presName="hierChild3" presStyleCnt="0"/>
      <dgm:spPr/>
      <dgm:t>
        <a:bodyPr/>
        <a:lstStyle/>
        <a:p>
          <a:endParaRPr lang="en-US"/>
        </a:p>
      </dgm:t>
    </dgm:pt>
    <dgm:pt modelId="{386956B7-7972-42D2-A9D0-6710FE1B5659}" type="pres">
      <dgm:prSet presAssocID="{DD9C2B39-49F5-4BA3-A208-1BF693A90DCB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4332B296-98A4-4CC9-908E-59DAB394B0A8}" type="pres">
      <dgm:prSet presAssocID="{5DFF0D78-9CB8-46E1-AF63-1323402CF806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23E0874-D929-46B2-BE7A-22449F342766}" type="pres">
      <dgm:prSet presAssocID="{5DFF0D78-9CB8-46E1-AF63-1323402CF806}" presName="rootComposite3" presStyleCnt="0"/>
      <dgm:spPr/>
      <dgm:t>
        <a:bodyPr/>
        <a:lstStyle/>
        <a:p>
          <a:endParaRPr lang="en-US"/>
        </a:p>
      </dgm:t>
    </dgm:pt>
    <dgm:pt modelId="{4828933D-9E1B-403D-9FD1-8C56DD3079A4}" type="pres">
      <dgm:prSet presAssocID="{5DFF0D78-9CB8-46E1-AF63-1323402CF806}" presName="rootText3" presStyleLbl="asst1" presStyleIdx="0" presStyleCnt="1" custLinFactNeighborX="-13848" custLinFactNeighborY="-26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FD4DC-C5F1-4A85-9D30-53D353451BE1}" type="pres">
      <dgm:prSet presAssocID="{5DFF0D78-9CB8-46E1-AF63-1323402CF806}" presName="rootConnector3" presStyleLbl="asst1" presStyleIdx="0" presStyleCnt="1"/>
      <dgm:spPr/>
      <dgm:t>
        <a:bodyPr/>
        <a:lstStyle/>
        <a:p>
          <a:endParaRPr lang="en-US"/>
        </a:p>
      </dgm:t>
    </dgm:pt>
    <dgm:pt modelId="{60C03284-E657-4E09-856B-9368A0D40FF5}" type="pres">
      <dgm:prSet presAssocID="{5DFF0D78-9CB8-46E1-AF63-1323402CF806}" presName="hierChild6" presStyleCnt="0"/>
      <dgm:spPr/>
      <dgm:t>
        <a:bodyPr/>
        <a:lstStyle/>
        <a:p>
          <a:endParaRPr lang="en-US"/>
        </a:p>
      </dgm:t>
    </dgm:pt>
    <dgm:pt modelId="{8E1EBEE5-15C9-46A4-A639-C931CE356EC8}" type="pres">
      <dgm:prSet presAssocID="{6787584C-6853-4801-8E79-D67C42823616}" presName="Name37" presStyleLbl="parChTrans1D3" presStyleIdx="0" presStyleCnt="2"/>
      <dgm:spPr/>
      <dgm:t>
        <a:bodyPr/>
        <a:lstStyle/>
        <a:p>
          <a:endParaRPr lang="en-US"/>
        </a:p>
      </dgm:t>
    </dgm:pt>
    <dgm:pt modelId="{A2C8E53A-E788-49BD-BC7E-6AFF1E64C0DA}" type="pres">
      <dgm:prSet presAssocID="{64594EAF-EF8C-47BE-8437-122CEDE0B36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570C544-8BE7-4AF7-AE29-1AA6A3E09467}" type="pres">
      <dgm:prSet presAssocID="{64594EAF-EF8C-47BE-8437-122CEDE0B361}" presName="rootComposite" presStyleCnt="0"/>
      <dgm:spPr/>
      <dgm:t>
        <a:bodyPr/>
        <a:lstStyle/>
        <a:p>
          <a:endParaRPr lang="en-US"/>
        </a:p>
      </dgm:t>
    </dgm:pt>
    <dgm:pt modelId="{B948DD84-EF38-4CF9-BD68-EFA20A10CA11}" type="pres">
      <dgm:prSet presAssocID="{64594EAF-EF8C-47BE-8437-122CEDE0B361}" presName="rootText" presStyleLbl="node3" presStyleIdx="0" presStyleCnt="2" custLinFactX="179211" custLinFactNeighborX="200000" custLinFactNeighborY="118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FCBC7-20BB-4986-8E42-F9C98163CD12}" type="pres">
      <dgm:prSet presAssocID="{64594EAF-EF8C-47BE-8437-122CEDE0B361}" presName="rootConnector" presStyleLbl="node3" presStyleIdx="0" presStyleCnt="2"/>
      <dgm:spPr/>
      <dgm:t>
        <a:bodyPr/>
        <a:lstStyle/>
        <a:p>
          <a:endParaRPr lang="en-US"/>
        </a:p>
      </dgm:t>
    </dgm:pt>
    <dgm:pt modelId="{DACDB155-AF73-4B42-8966-7DB706107CDC}" type="pres">
      <dgm:prSet presAssocID="{64594EAF-EF8C-47BE-8437-122CEDE0B361}" presName="hierChild4" presStyleCnt="0"/>
      <dgm:spPr/>
      <dgm:t>
        <a:bodyPr/>
        <a:lstStyle/>
        <a:p>
          <a:endParaRPr lang="en-US"/>
        </a:p>
      </dgm:t>
    </dgm:pt>
    <dgm:pt modelId="{196E2A05-8E76-42BC-A9F4-C0A48563FF22}" type="pres">
      <dgm:prSet presAssocID="{A65B48BD-4627-4E25-A493-775C5AF801BB}" presName="Name37" presStyleLbl="parChTrans1D4" presStyleIdx="0" presStyleCnt="1"/>
      <dgm:spPr/>
      <dgm:t>
        <a:bodyPr/>
        <a:lstStyle/>
        <a:p>
          <a:endParaRPr lang="en-US"/>
        </a:p>
      </dgm:t>
    </dgm:pt>
    <dgm:pt modelId="{E4B9448D-14CE-48B2-9B27-68A44CD8A4E1}" type="pres">
      <dgm:prSet presAssocID="{2B714583-18EF-4487-AF4A-04CB7C90187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0D0E89C-4F8F-44CD-BCE0-C4F4D7AD3F12}" type="pres">
      <dgm:prSet presAssocID="{2B714583-18EF-4487-AF4A-04CB7C90187B}" presName="rootComposite" presStyleCnt="0"/>
      <dgm:spPr/>
      <dgm:t>
        <a:bodyPr/>
        <a:lstStyle/>
        <a:p>
          <a:endParaRPr lang="en-US"/>
        </a:p>
      </dgm:t>
    </dgm:pt>
    <dgm:pt modelId="{326E3DC4-877A-4CB6-874E-11EFB4393874}" type="pres">
      <dgm:prSet presAssocID="{2B714583-18EF-4487-AF4A-04CB7C90187B}" presName="rootText" presStyleLbl="node4" presStyleIdx="0" presStyleCnt="1" custScaleX="207570" custLinFactNeighborX="60774" custLinFactNeighborY="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502F2-E512-4E39-9CCA-518D489A215B}" type="pres">
      <dgm:prSet presAssocID="{2B714583-18EF-4487-AF4A-04CB7C90187B}" presName="rootConnector" presStyleLbl="node4" presStyleIdx="0" presStyleCnt="1"/>
      <dgm:spPr/>
      <dgm:t>
        <a:bodyPr/>
        <a:lstStyle/>
        <a:p>
          <a:endParaRPr lang="en-US"/>
        </a:p>
      </dgm:t>
    </dgm:pt>
    <dgm:pt modelId="{8CC212F8-B040-4EC5-A74D-5FD8DB155DD2}" type="pres">
      <dgm:prSet presAssocID="{2B714583-18EF-4487-AF4A-04CB7C90187B}" presName="hierChild4" presStyleCnt="0"/>
      <dgm:spPr/>
      <dgm:t>
        <a:bodyPr/>
        <a:lstStyle/>
        <a:p>
          <a:endParaRPr lang="en-US"/>
        </a:p>
      </dgm:t>
    </dgm:pt>
    <dgm:pt modelId="{C067D5A7-07D2-46ED-A527-BC665A9EF09F}" type="pres">
      <dgm:prSet presAssocID="{2B714583-18EF-4487-AF4A-04CB7C90187B}" presName="hierChild5" presStyleCnt="0"/>
      <dgm:spPr/>
      <dgm:t>
        <a:bodyPr/>
        <a:lstStyle/>
        <a:p>
          <a:endParaRPr lang="en-US"/>
        </a:p>
      </dgm:t>
    </dgm:pt>
    <dgm:pt modelId="{F741D343-9427-41F8-969C-23AB309DDC96}" type="pres">
      <dgm:prSet presAssocID="{64594EAF-EF8C-47BE-8437-122CEDE0B361}" presName="hierChild5" presStyleCnt="0"/>
      <dgm:spPr/>
      <dgm:t>
        <a:bodyPr/>
        <a:lstStyle/>
        <a:p>
          <a:endParaRPr lang="en-US"/>
        </a:p>
      </dgm:t>
    </dgm:pt>
    <dgm:pt modelId="{A345BCA2-D706-4FDC-8E6F-91D48F614769}" type="pres">
      <dgm:prSet presAssocID="{DC069D3A-4C78-46A2-922B-10CC026841C1}" presName="Name37" presStyleLbl="parChTrans1D3" presStyleIdx="1" presStyleCnt="2"/>
      <dgm:spPr/>
      <dgm:t>
        <a:bodyPr/>
        <a:lstStyle/>
        <a:p>
          <a:endParaRPr lang="en-US"/>
        </a:p>
      </dgm:t>
    </dgm:pt>
    <dgm:pt modelId="{7D6FD754-A05C-4D11-8FF2-A83988A155CC}" type="pres">
      <dgm:prSet presAssocID="{BB29BCA4-569D-4EF4-A704-06636E6260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FFBCFEE-49D3-4DCD-8F35-AA077A2C450C}" type="pres">
      <dgm:prSet presAssocID="{BB29BCA4-569D-4EF4-A704-06636E6260D9}" presName="rootComposite" presStyleCnt="0"/>
      <dgm:spPr/>
      <dgm:t>
        <a:bodyPr/>
        <a:lstStyle/>
        <a:p>
          <a:endParaRPr lang="en-US"/>
        </a:p>
      </dgm:t>
    </dgm:pt>
    <dgm:pt modelId="{AD8C2BED-C585-4124-BF9E-5ED9F2611387}" type="pres">
      <dgm:prSet presAssocID="{BB29BCA4-569D-4EF4-A704-06636E6260D9}" presName="rootText" presStyleLbl="node3" presStyleIdx="1" presStyleCnt="2" custLinFactX="-168281" custLinFactNeighborX="-200000" custLinFactNeighborY="11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958CD9-B9DA-4FFC-AF35-76C1009687FD}" type="pres">
      <dgm:prSet presAssocID="{BB29BCA4-569D-4EF4-A704-06636E6260D9}" presName="rootConnector" presStyleLbl="node3" presStyleIdx="1" presStyleCnt="2"/>
      <dgm:spPr/>
      <dgm:t>
        <a:bodyPr/>
        <a:lstStyle/>
        <a:p>
          <a:endParaRPr lang="en-US"/>
        </a:p>
      </dgm:t>
    </dgm:pt>
    <dgm:pt modelId="{03A5DB22-87A9-47D6-882E-279CCA6385B6}" type="pres">
      <dgm:prSet presAssocID="{BB29BCA4-569D-4EF4-A704-06636E6260D9}" presName="hierChild4" presStyleCnt="0"/>
      <dgm:spPr/>
      <dgm:t>
        <a:bodyPr/>
        <a:lstStyle/>
        <a:p>
          <a:endParaRPr lang="en-US"/>
        </a:p>
      </dgm:t>
    </dgm:pt>
    <dgm:pt modelId="{DA6C70D9-FADC-44F1-A3BE-56A8AF15508F}" type="pres">
      <dgm:prSet presAssocID="{BB29BCA4-569D-4EF4-A704-06636E6260D9}" presName="hierChild5" presStyleCnt="0"/>
      <dgm:spPr/>
      <dgm:t>
        <a:bodyPr/>
        <a:lstStyle/>
        <a:p>
          <a:endParaRPr lang="en-US"/>
        </a:p>
      </dgm:t>
    </dgm:pt>
    <dgm:pt modelId="{B8473C0F-B534-4BEA-820E-FC9F9A6782F8}" type="pres">
      <dgm:prSet presAssocID="{5DFF0D78-9CB8-46E1-AF63-1323402CF806}" presName="hierChild7" presStyleCnt="0"/>
      <dgm:spPr/>
      <dgm:t>
        <a:bodyPr/>
        <a:lstStyle/>
        <a:p>
          <a:endParaRPr lang="en-US"/>
        </a:p>
      </dgm:t>
    </dgm:pt>
  </dgm:ptLst>
  <dgm:cxnLst>
    <dgm:cxn modelId="{9DCD9F46-65CC-4993-BD0B-AF4949C4D959}" type="presOf" srcId="{C4AC3368-C28D-4A31-9973-EF4676D95F05}" destId="{FF034119-1CE8-4CDC-919E-23D8C789BA62}" srcOrd="0" destOrd="0" presId="urn:microsoft.com/office/officeart/2005/8/layout/orgChart1"/>
    <dgm:cxn modelId="{B089AA78-FECA-4556-B284-8CE6BCECAF75}" srcId="{5DFF0D78-9CB8-46E1-AF63-1323402CF806}" destId="{64594EAF-EF8C-47BE-8437-122CEDE0B361}" srcOrd="0" destOrd="0" parTransId="{6787584C-6853-4801-8E79-D67C42823616}" sibTransId="{CA06CA4F-AFB5-458A-8690-A4B836F695C2}"/>
    <dgm:cxn modelId="{C70CE3A5-0B5B-406F-9774-699231E67B99}" type="presOf" srcId="{BB29BCA4-569D-4EF4-A704-06636E6260D9}" destId="{AD8C2BED-C585-4124-BF9E-5ED9F2611387}" srcOrd="0" destOrd="0" presId="urn:microsoft.com/office/officeart/2005/8/layout/orgChart1"/>
    <dgm:cxn modelId="{CBB0E233-8D7C-472C-9844-459F2CE2B818}" type="presOf" srcId="{DC069D3A-4C78-46A2-922B-10CC026841C1}" destId="{A345BCA2-D706-4FDC-8E6F-91D48F614769}" srcOrd="0" destOrd="0" presId="urn:microsoft.com/office/officeart/2005/8/layout/orgChart1"/>
    <dgm:cxn modelId="{D5108B27-BA07-4EF9-A0C5-F9DE3B8FD215}" type="presOf" srcId="{BB29BCA4-569D-4EF4-A704-06636E6260D9}" destId="{CB958CD9-B9DA-4FFC-AF35-76C1009687FD}" srcOrd="1" destOrd="0" presId="urn:microsoft.com/office/officeart/2005/8/layout/orgChart1"/>
    <dgm:cxn modelId="{AAC91144-D5D4-4578-A2AB-C807BFB5CB48}" srcId="{5DFF0D78-9CB8-46E1-AF63-1323402CF806}" destId="{BB29BCA4-569D-4EF4-A704-06636E6260D9}" srcOrd="1" destOrd="0" parTransId="{DC069D3A-4C78-46A2-922B-10CC026841C1}" sibTransId="{17BD283D-4276-4A7A-BB2F-80C969192DD9}"/>
    <dgm:cxn modelId="{80AF952C-3324-4DE0-9986-16B1528B4714}" type="presOf" srcId="{043F2585-1AD6-4B8F-B4AF-2D5130A92E6E}" destId="{200EF9BB-8B15-4FC9-971D-6D64E8F8FA02}" srcOrd="0" destOrd="0" presId="urn:microsoft.com/office/officeart/2005/8/layout/orgChart1"/>
    <dgm:cxn modelId="{D163BCE6-2620-4529-BC3E-2FC0AE80A801}" type="presOf" srcId="{6787584C-6853-4801-8E79-D67C42823616}" destId="{8E1EBEE5-15C9-46A4-A639-C931CE356EC8}" srcOrd="0" destOrd="0" presId="urn:microsoft.com/office/officeart/2005/8/layout/orgChart1"/>
    <dgm:cxn modelId="{D04FDC26-7358-488C-9A5A-2BC7FA8AB77D}" type="presOf" srcId="{5DFF0D78-9CB8-46E1-AF63-1323402CF806}" destId="{FABFD4DC-C5F1-4A85-9D30-53D353451BE1}" srcOrd="1" destOrd="0" presId="urn:microsoft.com/office/officeart/2005/8/layout/orgChart1"/>
    <dgm:cxn modelId="{5D97E773-DA90-4AB8-8E79-7E0CF60F4E95}" type="presOf" srcId="{5DFF0D78-9CB8-46E1-AF63-1323402CF806}" destId="{4828933D-9E1B-403D-9FD1-8C56DD3079A4}" srcOrd="0" destOrd="0" presId="urn:microsoft.com/office/officeart/2005/8/layout/orgChart1"/>
    <dgm:cxn modelId="{6B4EE640-C2C2-47B5-AD31-7AAEA888A59A}" type="presOf" srcId="{DD9C2B39-49F5-4BA3-A208-1BF693A90DCB}" destId="{386956B7-7972-42D2-A9D0-6710FE1B5659}" srcOrd="0" destOrd="0" presId="urn:microsoft.com/office/officeart/2005/8/layout/orgChart1"/>
    <dgm:cxn modelId="{D8CC76B5-D960-40A8-9455-D720E06358F4}" srcId="{C4AC3368-C28D-4A31-9973-EF4676D95F05}" destId="{043F2585-1AD6-4B8F-B4AF-2D5130A92E6E}" srcOrd="0" destOrd="0" parTransId="{5342ED0D-0A47-441A-90EE-FD32594F4A80}" sibTransId="{087DFDF0-9715-4879-A1C0-A4B423DA4332}"/>
    <dgm:cxn modelId="{D79D8B92-7E44-403E-9856-74685E8E4FC2}" type="presOf" srcId="{64594EAF-EF8C-47BE-8437-122CEDE0B361}" destId="{B2CFCBC7-20BB-4986-8E42-F9C98163CD12}" srcOrd="1" destOrd="0" presId="urn:microsoft.com/office/officeart/2005/8/layout/orgChart1"/>
    <dgm:cxn modelId="{379C68C9-10FD-4858-A4D5-211A7C9882B9}" srcId="{64594EAF-EF8C-47BE-8437-122CEDE0B361}" destId="{2B714583-18EF-4487-AF4A-04CB7C90187B}" srcOrd="0" destOrd="0" parTransId="{A65B48BD-4627-4E25-A493-775C5AF801BB}" sibTransId="{3B1E1179-0E32-4276-B671-9A0A84C55CAC}"/>
    <dgm:cxn modelId="{936C4F63-FA51-4EF0-90A4-4F5B02A077E4}" type="presOf" srcId="{043F2585-1AD6-4B8F-B4AF-2D5130A92E6E}" destId="{DA2E2023-27A9-4E05-988E-2527F30CC632}" srcOrd="1" destOrd="0" presId="urn:microsoft.com/office/officeart/2005/8/layout/orgChart1"/>
    <dgm:cxn modelId="{4CAD2852-CFC3-47E7-93FD-7153D08F3BDD}" type="presOf" srcId="{2B714583-18EF-4487-AF4A-04CB7C90187B}" destId="{412502F2-E512-4E39-9CCA-518D489A215B}" srcOrd="1" destOrd="0" presId="urn:microsoft.com/office/officeart/2005/8/layout/orgChart1"/>
    <dgm:cxn modelId="{4C87E1FD-2DC5-4BAA-93D6-BB55080DFE98}" srcId="{043F2585-1AD6-4B8F-B4AF-2D5130A92E6E}" destId="{5DFF0D78-9CB8-46E1-AF63-1323402CF806}" srcOrd="0" destOrd="0" parTransId="{DD9C2B39-49F5-4BA3-A208-1BF693A90DCB}" sibTransId="{E8293A5C-8BDA-4B5B-A595-322ADDCA9250}"/>
    <dgm:cxn modelId="{2DE61B15-F027-4919-B9C9-EDE66E26657B}" type="presOf" srcId="{A65B48BD-4627-4E25-A493-775C5AF801BB}" destId="{196E2A05-8E76-42BC-A9F4-C0A48563FF22}" srcOrd="0" destOrd="0" presId="urn:microsoft.com/office/officeart/2005/8/layout/orgChart1"/>
    <dgm:cxn modelId="{A5723F4C-B289-474A-A97B-A0841434E257}" type="presOf" srcId="{64594EAF-EF8C-47BE-8437-122CEDE0B361}" destId="{B948DD84-EF38-4CF9-BD68-EFA20A10CA11}" srcOrd="0" destOrd="0" presId="urn:microsoft.com/office/officeart/2005/8/layout/orgChart1"/>
    <dgm:cxn modelId="{5E69EE78-3EE5-4889-BF8B-FEBD010F7749}" type="presOf" srcId="{2B714583-18EF-4487-AF4A-04CB7C90187B}" destId="{326E3DC4-877A-4CB6-874E-11EFB4393874}" srcOrd="0" destOrd="0" presId="urn:microsoft.com/office/officeart/2005/8/layout/orgChart1"/>
    <dgm:cxn modelId="{DEEBCEA6-1BFB-418A-8993-227C07E6019A}" type="presParOf" srcId="{FF034119-1CE8-4CDC-919E-23D8C789BA62}" destId="{BF3CF7D5-662D-4470-8D2C-42731B8DD24B}" srcOrd="0" destOrd="0" presId="urn:microsoft.com/office/officeart/2005/8/layout/orgChart1"/>
    <dgm:cxn modelId="{111FEDF7-3882-4660-AD17-B3772DCB5E15}" type="presParOf" srcId="{BF3CF7D5-662D-4470-8D2C-42731B8DD24B}" destId="{93313056-BA36-4696-8294-F9C6F4C4E54E}" srcOrd="0" destOrd="0" presId="urn:microsoft.com/office/officeart/2005/8/layout/orgChart1"/>
    <dgm:cxn modelId="{171C6700-D948-4F8B-8DE3-A6676ECDFB35}" type="presParOf" srcId="{93313056-BA36-4696-8294-F9C6F4C4E54E}" destId="{200EF9BB-8B15-4FC9-971D-6D64E8F8FA02}" srcOrd="0" destOrd="0" presId="urn:microsoft.com/office/officeart/2005/8/layout/orgChart1"/>
    <dgm:cxn modelId="{2476A687-7F28-4A27-A8AF-93CE4C87872A}" type="presParOf" srcId="{93313056-BA36-4696-8294-F9C6F4C4E54E}" destId="{DA2E2023-27A9-4E05-988E-2527F30CC632}" srcOrd="1" destOrd="0" presId="urn:microsoft.com/office/officeart/2005/8/layout/orgChart1"/>
    <dgm:cxn modelId="{995E5E57-340B-4931-ABA4-83444857D267}" type="presParOf" srcId="{BF3CF7D5-662D-4470-8D2C-42731B8DD24B}" destId="{EC2C8202-6FCC-4DAE-B58B-684AF5E5C5F7}" srcOrd="1" destOrd="0" presId="urn:microsoft.com/office/officeart/2005/8/layout/orgChart1"/>
    <dgm:cxn modelId="{6E746B40-AA16-4E81-BE67-F8ECC23CC0D5}" type="presParOf" srcId="{BF3CF7D5-662D-4470-8D2C-42731B8DD24B}" destId="{34ACA558-6FDE-43F5-8844-59BE3F3A599F}" srcOrd="2" destOrd="0" presId="urn:microsoft.com/office/officeart/2005/8/layout/orgChart1"/>
    <dgm:cxn modelId="{70763CC1-4DAD-41A1-ACC0-3CE94560FA3F}" type="presParOf" srcId="{34ACA558-6FDE-43F5-8844-59BE3F3A599F}" destId="{386956B7-7972-42D2-A9D0-6710FE1B5659}" srcOrd="0" destOrd="0" presId="urn:microsoft.com/office/officeart/2005/8/layout/orgChart1"/>
    <dgm:cxn modelId="{49B983AA-618E-475F-8D74-6DC3A5A30C18}" type="presParOf" srcId="{34ACA558-6FDE-43F5-8844-59BE3F3A599F}" destId="{4332B296-98A4-4CC9-908E-59DAB394B0A8}" srcOrd="1" destOrd="0" presId="urn:microsoft.com/office/officeart/2005/8/layout/orgChart1"/>
    <dgm:cxn modelId="{B9DF4D39-F054-4524-BBEC-2F0A577B973D}" type="presParOf" srcId="{4332B296-98A4-4CC9-908E-59DAB394B0A8}" destId="{F23E0874-D929-46B2-BE7A-22449F342766}" srcOrd="0" destOrd="0" presId="urn:microsoft.com/office/officeart/2005/8/layout/orgChart1"/>
    <dgm:cxn modelId="{000DE76F-76D7-4D3D-89A7-045C62758D79}" type="presParOf" srcId="{F23E0874-D929-46B2-BE7A-22449F342766}" destId="{4828933D-9E1B-403D-9FD1-8C56DD3079A4}" srcOrd="0" destOrd="0" presId="urn:microsoft.com/office/officeart/2005/8/layout/orgChart1"/>
    <dgm:cxn modelId="{B906E35C-160B-4CDE-842F-F473F876FB26}" type="presParOf" srcId="{F23E0874-D929-46B2-BE7A-22449F342766}" destId="{FABFD4DC-C5F1-4A85-9D30-53D353451BE1}" srcOrd="1" destOrd="0" presId="urn:microsoft.com/office/officeart/2005/8/layout/orgChart1"/>
    <dgm:cxn modelId="{4D598D49-A921-46C4-9EB2-E414B6B93C14}" type="presParOf" srcId="{4332B296-98A4-4CC9-908E-59DAB394B0A8}" destId="{60C03284-E657-4E09-856B-9368A0D40FF5}" srcOrd="1" destOrd="0" presId="urn:microsoft.com/office/officeart/2005/8/layout/orgChart1"/>
    <dgm:cxn modelId="{E42DD587-2B16-41D8-8F84-F8E9D7F3FE9F}" type="presParOf" srcId="{60C03284-E657-4E09-856B-9368A0D40FF5}" destId="{8E1EBEE5-15C9-46A4-A639-C931CE356EC8}" srcOrd="0" destOrd="0" presId="urn:microsoft.com/office/officeart/2005/8/layout/orgChart1"/>
    <dgm:cxn modelId="{3DCBD86A-43F0-4F36-BAA6-DBB94EC3BD60}" type="presParOf" srcId="{60C03284-E657-4E09-856B-9368A0D40FF5}" destId="{A2C8E53A-E788-49BD-BC7E-6AFF1E64C0DA}" srcOrd="1" destOrd="0" presId="urn:microsoft.com/office/officeart/2005/8/layout/orgChart1"/>
    <dgm:cxn modelId="{D88FBA20-4F71-4B53-9FB4-1EECC9C0F20A}" type="presParOf" srcId="{A2C8E53A-E788-49BD-BC7E-6AFF1E64C0DA}" destId="{2570C544-8BE7-4AF7-AE29-1AA6A3E09467}" srcOrd="0" destOrd="0" presId="urn:microsoft.com/office/officeart/2005/8/layout/orgChart1"/>
    <dgm:cxn modelId="{1B53A6B7-4B1E-463E-B604-A341312A092A}" type="presParOf" srcId="{2570C544-8BE7-4AF7-AE29-1AA6A3E09467}" destId="{B948DD84-EF38-4CF9-BD68-EFA20A10CA11}" srcOrd="0" destOrd="0" presId="urn:microsoft.com/office/officeart/2005/8/layout/orgChart1"/>
    <dgm:cxn modelId="{5477FD08-A2EC-47BB-BD71-5B681C00B992}" type="presParOf" srcId="{2570C544-8BE7-4AF7-AE29-1AA6A3E09467}" destId="{B2CFCBC7-20BB-4986-8E42-F9C98163CD12}" srcOrd="1" destOrd="0" presId="urn:microsoft.com/office/officeart/2005/8/layout/orgChart1"/>
    <dgm:cxn modelId="{29393936-0975-4CB5-9053-B6BA86B34825}" type="presParOf" srcId="{A2C8E53A-E788-49BD-BC7E-6AFF1E64C0DA}" destId="{DACDB155-AF73-4B42-8966-7DB706107CDC}" srcOrd="1" destOrd="0" presId="urn:microsoft.com/office/officeart/2005/8/layout/orgChart1"/>
    <dgm:cxn modelId="{90BF744B-DB1D-473B-B579-9E3375FB849F}" type="presParOf" srcId="{DACDB155-AF73-4B42-8966-7DB706107CDC}" destId="{196E2A05-8E76-42BC-A9F4-C0A48563FF22}" srcOrd="0" destOrd="0" presId="urn:microsoft.com/office/officeart/2005/8/layout/orgChart1"/>
    <dgm:cxn modelId="{875CCAB5-130F-4A11-A55F-A388EBB258D9}" type="presParOf" srcId="{DACDB155-AF73-4B42-8966-7DB706107CDC}" destId="{E4B9448D-14CE-48B2-9B27-68A44CD8A4E1}" srcOrd="1" destOrd="0" presId="urn:microsoft.com/office/officeart/2005/8/layout/orgChart1"/>
    <dgm:cxn modelId="{932C7889-27AC-40E6-A2E6-4B4580B37299}" type="presParOf" srcId="{E4B9448D-14CE-48B2-9B27-68A44CD8A4E1}" destId="{F0D0E89C-4F8F-44CD-BCE0-C4F4D7AD3F12}" srcOrd="0" destOrd="0" presId="urn:microsoft.com/office/officeart/2005/8/layout/orgChart1"/>
    <dgm:cxn modelId="{316B2D84-7301-44FA-A830-1A5FA4F87B0A}" type="presParOf" srcId="{F0D0E89C-4F8F-44CD-BCE0-C4F4D7AD3F12}" destId="{326E3DC4-877A-4CB6-874E-11EFB4393874}" srcOrd="0" destOrd="0" presId="urn:microsoft.com/office/officeart/2005/8/layout/orgChart1"/>
    <dgm:cxn modelId="{9E4F923F-1D47-4D33-9A20-1C4216FBCE89}" type="presParOf" srcId="{F0D0E89C-4F8F-44CD-BCE0-C4F4D7AD3F12}" destId="{412502F2-E512-4E39-9CCA-518D489A215B}" srcOrd="1" destOrd="0" presId="urn:microsoft.com/office/officeart/2005/8/layout/orgChart1"/>
    <dgm:cxn modelId="{BB789837-95DC-4346-B7DB-53BFB5641A32}" type="presParOf" srcId="{E4B9448D-14CE-48B2-9B27-68A44CD8A4E1}" destId="{8CC212F8-B040-4EC5-A74D-5FD8DB155DD2}" srcOrd="1" destOrd="0" presId="urn:microsoft.com/office/officeart/2005/8/layout/orgChart1"/>
    <dgm:cxn modelId="{E8882E66-AE0C-488A-A652-98FC87D089D2}" type="presParOf" srcId="{E4B9448D-14CE-48B2-9B27-68A44CD8A4E1}" destId="{C067D5A7-07D2-46ED-A527-BC665A9EF09F}" srcOrd="2" destOrd="0" presId="urn:microsoft.com/office/officeart/2005/8/layout/orgChart1"/>
    <dgm:cxn modelId="{D819B3C4-A95A-4D14-AEED-B85C57C42767}" type="presParOf" srcId="{A2C8E53A-E788-49BD-BC7E-6AFF1E64C0DA}" destId="{F741D343-9427-41F8-969C-23AB309DDC96}" srcOrd="2" destOrd="0" presId="urn:microsoft.com/office/officeart/2005/8/layout/orgChart1"/>
    <dgm:cxn modelId="{8904633F-11BD-42B3-81FF-EDB175FD217E}" type="presParOf" srcId="{60C03284-E657-4E09-856B-9368A0D40FF5}" destId="{A345BCA2-D706-4FDC-8E6F-91D48F614769}" srcOrd="2" destOrd="0" presId="urn:microsoft.com/office/officeart/2005/8/layout/orgChart1"/>
    <dgm:cxn modelId="{25BB07D6-955C-46A0-BF2A-C4AFD6F65681}" type="presParOf" srcId="{60C03284-E657-4E09-856B-9368A0D40FF5}" destId="{7D6FD754-A05C-4D11-8FF2-A83988A155CC}" srcOrd="3" destOrd="0" presId="urn:microsoft.com/office/officeart/2005/8/layout/orgChart1"/>
    <dgm:cxn modelId="{F82992ED-0868-42C4-8847-B6CF71090B68}" type="presParOf" srcId="{7D6FD754-A05C-4D11-8FF2-A83988A155CC}" destId="{6FFBCFEE-49D3-4DCD-8F35-AA077A2C450C}" srcOrd="0" destOrd="0" presId="urn:microsoft.com/office/officeart/2005/8/layout/orgChart1"/>
    <dgm:cxn modelId="{08E74A45-3E64-428F-A054-FF5C63838048}" type="presParOf" srcId="{6FFBCFEE-49D3-4DCD-8F35-AA077A2C450C}" destId="{AD8C2BED-C585-4124-BF9E-5ED9F2611387}" srcOrd="0" destOrd="0" presId="urn:microsoft.com/office/officeart/2005/8/layout/orgChart1"/>
    <dgm:cxn modelId="{280F4875-E97C-4712-9621-925D10D37D85}" type="presParOf" srcId="{6FFBCFEE-49D3-4DCD-8F35-AA077A2C450C}" destId="{CB958CD9-B9DA-4FFC-AF35-76C1009687FD}" srcOrd="1" destOrd="0" presId="urn:microsoft.com/office/officeart/2005/8/layout/orgChart1"/>
    <dgm:cxn modelId="{5405131C-1889-4274-B29E-E52E560F262B}" type="presParOf" srcId="{7D6FD754-A05C-4D11-8FF2-A83988A155CC}" destId="{03A5DB22-87A9-47D6-882E-279CCA6385B6}" srcOrd="1" destOrd="0" presId="urn:microsoft.com/office/officeart/2005/8/layout/orgChart1"/>
    <dgm:cxn modelId="{6983E21A-B887-444E-905E-7190BD383B1D}" type="presParOf" srcId="{7D6FD754-A05C-4D11-8FF2-A83988A155CC}" destId="{DA6C70D9-FADC-44F1-A3BE-56A8AF15508F}" srcOrd="2" destOrd="0" presId="urn:microsoft.com/office/officeart/2005/8/layout/orgChart1"/>
    <dgm:cxn modelId="{20D68487-47A2-4C41-AB35-D21FCC128373}" type="presParOf" srcId="{4332B296-98A4-4CC9-908E-59DAB394B0A8}" destId="{B8473C0F-B534-4BEA-820E-FC9F9A6782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5BCA2-D706-4FDC-8E6F-91D48F614769}">
      <dsp:nvSpPr>
        <dsp:cNvPr id="0" name=""/>
        <dsp:cNvSpPr/>
      </dsp:nvSpPr>
      <dsp:spPr>
        <a:xfrm>
          <a:off x="839979" y="1809575"/>
          <a:ext cx="2511419" cy="672310"/>
        </a:xfrm>
        <a:custGeom>
          <a:avLst/>
          <a:gdLst/>
          <a:ahLst/>
          <a:cxnLst/>
          <a:rect l="0" t="0" r="0" b="0"/>
          <a:pathLst>
            <a:path>
              <a:moveTo>
                <a:pt x="2511419" y="0"/>
              </a:moveTo>
              <a:lnTo>
                <a:pt x="2511419" y="495915"/>
              </a:lnTo>
              <a:lnTo>
                <a:pt x="0" y="495915"/>
              </a:lnTo>
              <a:lnTo>
                <a:pt x="0" y="672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E2A05-8E76-42BC-A9F4-C0A48563FF22}">
      <dsp:nvSpPr>
        <dsp:cNvPr id="0" name=""/>
        <dsp:cNvSpPr/>
      </dsp:nvSpPr>
      <dsp:spPr>
        <a:xfrm>
          <a:off x="6655742" y="3326107"/>
          <a:ext cx="211119" cy="673503"/>
        </a:xfrm>
        <a:custGeom>
          <a:avLst/>
          <a:gdLst/>
          <a:ahLst/>
          <a:cxnLst/>
          <a:rect l="0" t="0" r="0" b="0"/>
          <a:pathLst>
            <a:path>
              <a:moveTo>
                <a:pt x="211119" y="0"/>
              </a:moveTo>
              <a:lnTo>
                <a:pt x="211119" y="673503"/>
              </a:lnTo>
              <a:lnTo>
                <a:pt x="0" y="6735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EBEE5-15C9-46A4-A639-C931CE356EC8}">
      <dsp:nvSpPr>
        <dsp:cNvPr id="0" name=""/>
        <dsp:cNvSpPr/>
      </dsp:nvSpPr>
      <dsp:spPr>
        <a:xfrm>
          <a:off x="3351398" y="1809575"/>
          <a:ext cx="4187446" cy="676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157"/>
              </a:lnTo>
              <a:lnTo>
                <a:pt x="4187446" y="500157"/>
              </a:lnTo>
              <a:lnTo>
                <a:pt x="4187446" y="6765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956B7-7972-42D2-A9D0-6710FE1B5659}">
      <dsp:nvSpPr>
        <dsp:cNvPr id="0" name=""/>
        <dsp:cNvSpPr/>
      </dsp:nvSpPr>
      <dsp:spPr>
        <a:xfrm>
          <a:off x="4191378" y="840633"/>
          <a:ext cx="1581832" cy="548951"/>
        </a:xfrm>
        <a:custGeom>
          <a:avLst/>
          <a:gdLst/>
          <a:ahLst/>
          <a:cxnLst/>
          <a:rect l="0" t="0" r="0" b="0"/>
          <a:pathLst>
            <a:path>
              <a:moveTo>
                <a:pt x="1581832" y="0"/>
              </a:moveTo>
              <a:lnTo>
                <a:pt x="1581832" y="548951"/>
              </a:lnTo>
              <a:lnTo>
                <a:pt x="0" y="54895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EF9BB-8B15-4FC9-971D-6D64E8F8FA02}">
      <dsp:nvSpPr>
        <dsp:cNvPr id="0" name=""/>
        <dsp:cNvSpPr/>
      </dsp:nvSpPr>
      <dsp:spPr>
        <a:xfrm>
          <a:off x="4933230" y="654"/>
          <a:ext cx="1679958" cy="83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Object</a:t>
          </a:r>
          <a:endParaRPr lang="en-US" sz="2400" b="0" kern="1200" dirty="0"/>
        </a:p>
      </dsp:txBody>
      <dsp:txXfrm>
        <a:off x="4933230" y="654"/>
        <a:ext cx="1679958" cy="839979"/>
      </dsp:txXfrm>
    </dsp:sp>
    <dsp:sp modelId="{4828933D-9E1B-403D-9FD1-8C56DD3079A4}">
      <dsp:nvSpPr>
        <dsp:cNvPr id="0" name=""/>
        <dsp:cNvSpPr/>
      </dsp:nvSpPr>
      <dsp:spPr>
        <a:xfrm>
          <a:off x="2511419" y="969595"/>
          <a:ext cx="1679958" cy="8399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Throwable</a:t>
          </a:r>
          <a:endParaRPr lang="en-US" sz="2400" b="0" kern="1200" dirty="0"/>
        </a:p>
      </dsp:txBody>
      <dsp:txXfrm>
        <a:off x="2511419" y="969595"/>
        <a:ext cx="1679958" cy="839979"/>
      </dsp:txXfrm>
    </dsp:sp>
    <dsp:sp modelId="{B948DD84-EF38-4CF9-BD68-EFA20A10CA11}">
      <dsp:nvSpPr>
        <dsp:cNvPr id="0" name=""/>
        <dsp:cNvSpPr/>
      </dsp:nvSpPr>
      <dsp:spPr>
        <a:xfrm>
          <a:off x="6698866" y="2486127"/>
          <a:ext cx="1679958" cy="8399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Exception</a:t>
          </a:r>
          <a:endParaRPr lang="en-US" sz="2400" b="0" kern="1200" dirty="0"/>
        </a:p>
      </dsp:txBody>
      <dsp:txXfrm>
        <a:off x="6698866" y="2486127"/>
        <a:ext cx="1679958" cy="839979"/>
      </dsp:txXfrm>
    </dsp:sp>
    <dsp:sp modelId="{326E3DC4-877A-4CB6-874E-11EFB4393874}">
      <dsp:nvSpPr>
        <dsp:cNvPr id="0" name=""/>
        <dsp:cNvSpPr/>
      </dsp:nvSpPr>
      <dsp:spPr>
        <a:xfrm>
          <a:off x="3168652" y="3579620"/>
          <a:ext cx="3487089" cy="8399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RunTimeException</a:t>
          </a:r>
          <a:endParaRPr lang="en-US" sz="2400" b="0" kern="1200" dirty="0"/>
        </a:p>
      </dsp:txBody>
      <dsp:txXfrm>
        <a:off x="3168652" y="3579620"/>
        <a:ext cx="3487089" cy="839979"/>
      </dsp:txXfrm>
    </dsp:sp>
    <dsp:sp modelId="{AD8C2BED-C585-4124-BF9E-5ED9F2611387}">
      <dsp:nvSpPr>
        <dsp:cNvPr id="0" name=""/>
        <dsp:cNvSpPr/>
      </dsp:nvSpPr>
      <dsp:spPr>
        <a:xfrm>
          <a:off x="0" y="2481886"/>
          <a:ext cx="1679958" cy="8399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Error</a:t>
          </a:r>
          <a:endParaRPr lang="en-US" sz="2400" b="0" kern="1200" dirty="0"/>
        </a:p>
      </dsp:txBody>
      <dsp:txXfrm>
        <a:off x="0" y="2481886"/>
        <a:ext cx="1679958" cy="839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45190175"/>
              </p:ext>
            </p:extLst>
          </p:nvPr>
        </p:nvGraphicFramePr>
        <p:xfrm>
          <a:off x="612775" y="457200"/>
          <a:ext cx="83788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400300" y="834297"/>
            <a:ext cx="2895600" cy="390525"/>
          </a:xfrm>
          <a:prstGeom prst="wedgeRoundRectCallout">
            <a:avLst>
              <a:gd name="adj1" fmla="val 13854"/>
              <a:gd name="adj2" fmla="val 11128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 Throwable class is the superclass of all errors and exceptions in the Java language.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191000" y="3124200"/>
            <a:ext cx="2895600" cy="533400"/>
          </a:xfrm>
          <a:prstGeom prst="wedgeRoundRectCallout">
            <a:avLst>
              <a:gd name="adj1" fmla="val 58263"/>
              <a:gd name="adj2" fmla="val -513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smtClean="0"/>
              <a:t>Exception</a:t>
            </a:r>
            <a:r>
              <a:rPr lang="en-US" sz="1000" dirty="0" smtClean="0"/>
              <a:t> class is for exceptional conditions that program should catch. This class is extended to create user specific exception classes.</a:t>
            </a:r>
            <a:endParaRPr lang="en-US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6200" y="1524000"/>
            <a:ext cx="1988920" cy="966787"/>
          </a:xfrm>
          <a:prstGeom prst="wedgeRoundRectCallout">
            <a:avLst>
              <a:gd name="adj1" fmla="val -2021"/>
              <a:gd name="adj2" fmla="val 9770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An Error is a subclass of Throwable that indicates serious problems that a reasonable application should not try to catch. Most such errors are abnormal conditions.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800" y="4267200"/>
            <a:ext cx="2895600" cy="533400"/>
          </a:xfrm>
          <a:prstGeom prst="wedgeRoundRectCallout">
            <a:avLst>
              <a:gd name="adj1" fmla="val 58263"/>
              <a:gd name="adj2" fmla="val -513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RuntimeException</a:t>
            </a:r>
            <a:r>
              <a:rPr lang="en-US" sz="1000" dirty="0"/>
              <a:t> is a subclass of Exception. Exceptions under this class are automatically defined for programs.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75190</TotalTime>
  <Words>13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6925</cp:revision>
  <dcterms:created xsi:type="dcterms:W3CDTF">2006-08-16T00:00:00Z</dcterms:created>
  <dcterms:modified xsi:type="dcterms:W3CDTF">2016-04-14T10:46:07Z</dcterms:modified>
</cp:coreProperties>
</file>