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format  method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685800" y="2743200"/>
            <a:ext cx="755152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String fs </a:t>
            </a:r>
            <a:r>
              <a:rPr lang="en-US" sz="1200" dirty="0" smtClean="0"/>
              <a:t>=</a:t>
            </a:r>
            <a:r>
              <a:rPr lang="en-US" sz="1200" dirty="0" smtClean="0"/>
              <a:t>"</a:t>
            </a:r>
            <a:r>
              <a:rPr lang="en-US" sz="1200" dirty="0"/>
              <a:t>The value of the float variable is </a:t>
            </a:r>
            <a:r>
              <a:rPr lang="en-US" sz="1200" dirty="0" smtClean="0"/>
              <a:t>"+ </a:t>
            </a:r>
            <a:r>
              <a:rPr lang="en-US" sz="1200" dirty="0">
                <a:solidFill>
                  <a:srgbClr val="FF0000"/>
                </a:solidFill>
              </a:rPr>
              <a:t>"%f</a:t>
            </a:r>
            <a:r>
              <a:rPr lang="en-US" sz="1200" dirty="0"/>
              <a:t>, while the value of the integer variable is </a:t>
            </a:r>
            <a:r>
              <a:rPr lang="en-US" sz="1200" dirty="0">
                <a:solidFill>
                  <a:srgbClr val="FF0000"/>
                </a:solidFill>
              </a:rPr>
              <a:t>%d</a:t>
            </a:r>
            <a:r>
              <a:rPr lang="en-US" sz="1200" dirty="0"/>
              <a:t>, "</a:t>
            </a:r>
          </a:p>
          <a:p>
            <a:r>
              <a:rPr lang="en-US" sz="1200" dirty="0" smtClean="0"/>
              <a:t>		+ </a:t>
            </a:r>
            <a:r>
              <a:rPr lang="en-US" sz="1200" dirty="0"/>
              <a:t>"and the string is </a:t>
            </a:r>
            <a:r>
              <a:rPr lang="en-US" sz="1200" dirty="0">
                <a:solidFill>
                  <a:srgbClr val="FF0000"/>
                </a:solidFill>
              </a:rPr>
              <a:t>%s</a:t>
            </a:r>
            <a:r>
              <a:rPr lang="en-US" sz="1200" dirty="0"/>
              <a:t>", floatVar, </a:t>
            </a:r>
            <a:r>
              <a:rPr lang="en-US" sz="1200" dirty="0" smtClean="0"/>
              <a:t>intVar,stringVar;</a:t>
            </a:r>
            <a:endParaRPr lang="en-US" sz="1200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2455645" y="3962400"/>
            <a:ext cx="914400" cy="228600"/>
          </a:xfrm>
          <a:prstGeom prst="wedgeRoundRectCallout">
            <a:avLst>
              <a:gd name="adj1" fmla="val 11459"/>
              <a:gd name="adj2" fmla="val -28650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format</a:t>
            </a:r>
            <a:endParaRPr lang="en-US" sz="1200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4257675" y="4076700"/>
            <a:ext cx="914400" cy="228600"/>
          </a:xfrm>
          <a:prstGeom prst="wedgeRoundRectCallout">
            <a:avLst>
              <a:gd name="adj1" fmla="val -47916"/>
              <a:gd name="adj2" fmla="val -33650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argument1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5341720" y="4076700"/>
            <a:ext cx="914400" cy="228600"/>
          </a:xfrm>
          <a:prstGeom prst="wedgeRoundRectCallout">
            <a:avLst>
              <a:gd name="adj1" fmla="val -93749"/>
              <a:gd name="adj2" fmla="val -34067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argument2</a:t>
            </a:r>
            <a:endParaRPr lang="en-US" sz="1200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6408520" y="4076700"/>
            <a:ext cx="914400" cy="228600"/>
          </a:xfrm>
          <a:prstGeom prst="wedgeRoundRectCallout">
            <a:avLst>
              <a:gd name="adj1" fmla="val -153124"/>
              <a:gd name="adj2" fmla="val -36150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argument3</a:t>
            </a:r>
            <a:endParaRPr lang="en-US" sz="1200" dirty="0"/>
          </a:p>
        </p:txBody>
      </p:sp>
      <p:sp>
        <p:nvSpPr>
          <p:cNvPr id="47" name="Folded Corner 46"/>
          <p:cNvSpPr/>
          <p:nvPr/>
        </p:nvSpPr>
        <p:spPr>
          <a:xfrm>
            <a:off x="318870" y="666750"/>
            <a:ext cx="3262530" cy="1676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%f,%d,%s are Format specifiers.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f,d,s are called </a:t>
            </a:r>
            <a:r>
              <a:rPr lang="en-US" sz="1100" i="1" dirty="0" smtClean="0"/>
              <a:t>converter.</a:t>
            </a:r>
            <a:r>
              <a:rPr lang="en-US" sz="1100" dirty="0"/>
              <a:t>  The converter is a character indicating the type of argument to be formatted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In between the percent sign (%) and the converter you can have optional flags and specifiers.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73566</TotalTime>
  <Words>50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6619</cp:revision>
  <dcterms:created xsi:type="dcterms:W3CDTF">2006-08-16T00:00:00Z</dcterms:created>
  <dcterms:modified xsi:type="dcterms:W3CDTF">2016-02-11T07:58:50Z</dcterms:modified>
</cp:coreProperties>
</file>