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41" r:id="rId3"/>
    <p:sldId id="437" r:id="rId4"/>
    <p:sldId id="438" r:id="rId5"/>
    <p:sldId id="439" r:id="rId6"/>
    <p:sldId id="440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 rot="5400000">
            <a:off x="4361777" y="2398227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52500" y="3022114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159577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1356" y="3145901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66700" y="533400"/>
            <a:ext cx="8534400" cy="2057400"/>
          </a:xfrm>
          <a:prstGeom prst="wedgeRoundRectCallout">
            <a:avLst>
              <a:gd name="adj1" fmla="val 3292"/>
              <a:gd name="adj2" fmla="val 61524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 </a:t>
            </a:r>
            <a:r>
              <a:rPr lang="en-US" sz="1100" b="1" dirty="0">
                <a:solidFill>
                  <a:srgbClr val="C00000"/>
                </a:solidFill>
              </a:rPr>
              <a:t>DataOutputStream</a:t>
            </a:r>
            <a:r>
              <a:rPr lang="en-US" sz="1100" dirty="0"/>
              <a:t> class enables you to write Java primitives to </a:t>
            </a:r>
            <a:r>
              <a:rPr lang="en-US" sz="1100" dirty="0"/>
              <a:t>OutputStream</a:t>
            </a:r>
            <a:r>
              <a:rPr lang="en-US" sz="1100" dirty="0"/>
              <a:t>'s</a:t>
            </a:r>
            <a:r>
              <a:rPr lang="en-US" sz="1100" dirty="0"/>
              <a:t> instead of only bytes.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wrap </a:t>
            </a:r>
            <a:r>
              <a:rPr lang="en-US" sz="1100" dirty="0"/>
              <a:t>an </a:t>
            </a:r>
            <a:r>
              <a:rPr lang="en-US" sz="1100" dirty="0"/>
              <a:t>OutputStream</a:t>
            </a:r>
            <a:r>
              <a:rPr lang="en-US" sz="1100" dirty="0"/>
              <a:t> in a </a:t>
            </a:r>
            <a:r>
              <a:rPr lang="en-US" sz="1100" b="1" dirty="0">
                <a:solidFill>
                  <a:srgbClr val="C00000"/>
                </a:solidFill>
              </a:rPr>
              <a:t>DataOutputStream</a:t>
            </a:r>
            <a:r>
              <a:rPr lang="en-US" sz="1100" dirty="0"/>
              <a:t> and then </a:t>
            </a:r>
            <a:r>
              <a:rPr lang="en-US" sz="1100" dirty="0" smtClean="0"/>
              <a:t>we can </a:t>
            </a:r>
            <a:r>
              <a:rPr lang="en-US" sz="1100" dirty="0"/>
              <a:t>write primitives to it. That is why it is called a </a:t>
            </a:r>
            <a:r>
              <a:rPr lang="en-US" sz="1100" b="1" i="1" dirty="0">
                <a:solidFill>
                  <a:srgbClr val="C00000"/>
                </a:solidFill>
              </a:rPr>
              <a:t>DataOutputStream</a:t>
            </a:r>
            <a:r>
              <a:rPr lang="en-US" sz="1100" dirty="0"/>
              <a:t> - because </a:t>
            </a:r>
            <a:r>
              <a:rPr lang="en-US" sz="1100" dirty="0" smtClean="0"/>
              <a:t>we can </a:t>
            </a:r>
            <a:r>
              <a:rPr lang="en-US" sz="1100" dirty="0"/>
              <a:t>write </a:t>
            </a:r>
            <a:r>
              <a:rPr lang="en-US" sz="1100" dirty="0"/>
              <a:t>int</a:t>
            </a:r>
            <a:r>
              <a:rPr lang="en-US" sz="1100" dirty="0"/>
              <a:t>, </a:t>
            </a:r>
            <a:r>
              <a:rPr lang="en-US" sz="1100" dirty="0"/>
              <a:t>long</a:t>
            </a:r>
            <a:r>
              <a:rPr lang="en-US" sz="1100" dirty="0"/>
              <a:t>, </a:t>
            </a:r>
            <a:r>
              <a:rPr lang="en-US" sz="1100" dirty="0"/>
              <a:t>float</a:t>
            </a:r>
            <a:r>
              <a:rPr lang="en-US" sz="1100" dirty="0"/>
              <a:t> and </a:t>
            </a:r>
            <a:r>
              <a:rPr lang="en-US" sz="1100" dirty="0"/>
              <a:t>double</a:t>
            </a:r>
            <a:r>
              <a:rPr lang="en-US" sz="1100" dirty="0"/>
              <a:t> values to </a:t>
            </a:r>
            <a:r>
              <a:rPr lang="en-US" sz="1100" dirty="0"/>
              <a:t>the</a:t>
            </a:r>
            <a:r>
              <a:rPr lang="en-US" sz="1100" dirty="0"/>
              <a:t>OutputStream</a:t>
            </a:r>
            <a:r>
              <a:rPr lang="en-US" sz="1100" dirty="0"/>
              <a:t>, and not just raw bytes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Often you will use the Java </a:t>
            </a:r>
            <a:r>
              <a:rPr lang="en-US" sz="1100" b="1" dirty="0">
                <a:solidFill>
                  <a:srgbClr val="C00000"/>
                </a:solidFill>
              </a:rPr>
              <a:t>DataOutputStream</a:t>
            </a:r>
            <a:r>
              <a:rPr lang="en-US" sz="1100" dirty="0"/>
              <a:t> together with a Java </a:t>
            </a:r>
            <a:r>
              <a:rPr lang="en-US" sz="1100" dirty="0"/>
              <a:t>DataInputStream</a:t>
            </a:r>
            <a:r>
              <a:rPr lang="en-US" sz="1100" dirty="0"/>
              <a:t>. You use the </a:t>
            </a:r>
            <a:r>
              <a:rPr lang="en-US" sz="1100" b="1" dirty="0">
                <a:solidFill>
                  <a:srgbClr val="C00000"/>
                </a:solidFill>
              </a:rPr>
              <a:t>DataOutputStream</a:t>
            </a:r>
            <a:r>
              <a:rPr lang="en-US" sz="1100" dirty="0"/>
              <a:t> to write the data to e.g. a file, and then use the </a:t>
            </a:r>
            <a:r>
              <a:rPr lang="en-US" sz="1100" dirty="0"/>
              <a:t>DataInputStream</a:t>
            </a:r>
            <a:r>
              <a:rPr lang="en-US" sz="1100" dirty="0"/>
              <a:t> to read the data </a:t>
            </a:r>
            <a:r>
              <a:rPr lang="en-US" sz="1100" dirty="0" smtClean="0"/>
              <a:t>again.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 </a:t>
            </a:r>
            <a:r>
              <a:rPr lang="en-US" sz="1100" b="1" dirty="0">
                <a:solidFill>
                  <a:srgbClr val="C00000"/>
                </a:solidFill>
              </a:rPr>
              <a:t>DataOutputStream</a:t>
            </a:r>
            <a:r>
              <a:rPr lang="en-US" sz="1100" dirty="0" smtClean="0"/>
              <a:t> </a:t>
            </a:r>
            <a:r>
              <a:rPr lang="en-US" sz="1100" dirty="0"/>
              <a:t>lets an application write primitive Java data types to an output stream in a portable way. An application can then use a </a:t>
            </a:r>
            <a:r>
              <a:rPr lang="en-US" sz="1100" dirty="0" err="1"/>
              <a:t>DataInputStream</a:t>
            </a:r>
            <a:r>
              <a:rPr lang="en-US" sz="1100" dirty="0" smtClean="0"/>
              <a:t> </a:t>
            </a:r>
            <a:r>
              <a:rPr lang="en-US" sz="1100" dirty="0"/>
              <a:t>to read the data back in.</a:t>
            </a:r>
            <a:endParaRPr lang="en-US" sz="11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01698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479817" y="2747934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OutputStream</a:t>
            </a:r>
            <a:r>
              <a:rPr lang="en-US" sz="1200" dirty="0" smtClean="0"/>
              <a:t>(</a:t>
            </a:r>
            <a:r>
              <a:rPr lang="en-US" sz="1200" dirty="0" smtClean="0"/>
              <a:t>i.e</a:t>
            </a:r>
            <a:r>
              <a:rPr lang="en-US" sz="1200" dirty="0" smtClean="0"/>
              <a:t> </a:t>
            </a:r>
            <a:r>
              <a:rPr lang="en-US" sz="1200" dirty="0"/>
              <a:t>FileOutputStream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025" y="2836189"/>
            <a:ext cx="136716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DataOutputStream</a:t>
            </a:r>
            <a:endParaRPr lang="en-US" sz="1200" dirty="0"/>
          </a:p>
        </p:txBody>
      </p:sp>
      <p:sp>
        <p:nvSpPr>
          <p:cNvPr id="2" name="Left Arrow 1"/>
          <p:cNvSpPr/>
          <p:nvPr/>
        </p:nvSpPr>
        <p:spPr>
          <a:xfrm rot="10800000">
            <a:off x="5829300" y="3403114"/>
            <a:ext cx="1143000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Left Arrow 15"/>
          <p:cNvSpPr/>
          <p:nvPr/>
        </p:nvSpPr>
        <p:spPr>
          <a:xfrm rot="10800000">
            <a:off x="2619375" y="3419012"/>
            <a:ext cx="1000125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1874" y="14674"/>
            <a:ext cx="20955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DataOutputStream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4" y="14674"/>
            <a:ext cx="20955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DataOutputStream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1276350"/>
            <a:ext cx="2162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1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4" y="14674"/>
            <a:ext cx="20955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DataOutputStream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4095750" cy="1905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38512"/>
            <a:ext cx="6316663" cy="790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16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4" y="14674"/>
            <a:ext cx="20955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DataOutputStream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543800" cy="4212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850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4" y="14674"/>
            <a:ext cx="20955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DataOutputStream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945437" cy="3590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61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4" y="14674"/>
            <a:ext cx="20955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DataOutputStream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https://docs.oracle.com/javase/8/docs/api/index.html?java/io/DataOutputStream.html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24761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78285</TotalTime>
  <Words>38</Words>
  <Application>Microsoft Office PowerPoint</Application>
  <PresentationFormat>Custom</PresentationFormat>
  <Paragraphs>26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7573</cp:revision>
  <dcterms:created xsi:type="dcterms:W3CDTF">2006-08-16T00:00:00Z</dcterms:created>
  <dcterms:modified xsi:type="dcterms:W3CDTF">2016-08-08T11:57:55Z</dcterms:modified>
</cp:coreProperties>
</file>