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905000" y="2362200"/>
            <a:ext cx="5346209" cy="1676400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</a:rPr>
              <a:t>public static </a:t>
            </a:r>
            <a:r>
              <a:rPr lang="en-US" sz="1200" b="1" dirty="0">
                <a:solidFill>
                  <a:srgbClr val="002060"/>
                </a:solidFill>
              </a:rPr>
              <a:t>int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i="1" dirty="0">
                <a:solidFill>
                  <a:srgbClr val="002060"/>
                </a:solidFill>
              </a:rPr>
              <a:t>capacity = </a:t>
            </a:r>
            <a:r>
              <a:rPr lang="en-US" sz="1200" b="1" i="1" dirty="0">
                <a:solidFill>
                  <a:srgbClr val="002060"/>
                </a:solidFill>
              </a:rPr>
              <a:t>initializeClassVariable</a:t>
            </a:r>
            <a:r>
              <a:rPr lang="en-US" sz="1200" b="1" i="1" dirty="0">
                <a:solidFill>
                  <a:srgbClr val="002060"/>
                </a:solidFill>
              </a:rPr>
              <a:t>(10);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private static </a:t>
            </a:r>
            <a:r>
              <a:rPr lang="en-US" sz="1200" b="1" dirty="0">
                <a:solidFill>
                  <a:srgbClr val="002060"/>
                </a:solidFill>
              </a:rPr>
              <a:t>int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initializeClassVariable</a:t>
            </a:r>
            <a:r>
              <a:rPr lang="en-US" sz="1200" b="1" dirty="0">
                <a:solidFill>
                  <a:srgbClr val="002060"/>
                </a:solidFill>
              </a:rPr>
              <a:t>(</a:t>
            </a:r>
            <a:r>
              <a:rPr lang="en-US" sz="1200" b="1" dirty="0">
                <a:solidFill>
                  <a:srgbClr val="002060"/>
                </a:solidFill>
              </a:rPr>
              <a:t>int</a:t>
            </a:r>
            <a:r>
              <a:rPr lang="en-US" sz="1200" b="1" dirty="0">
                <a:solidFill>
                  <a:srgbClr val="002060"/>
                </a:solidFill>
              </a:rPr>
              <a:t> value)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// initialize to 10</a:t>
            </a:r>
          </a:p>
          <a:p>
            <a:pPr lvl="1"/>
            <a:r>
              <a:rPr lang="en-US" sz="1200" i="1" dirty="0">
                <a:solidFill>
                  <a:srgbClr val="002060"/>
                </a:solidFill>
              </a:rPr>
              <a:t>capacity = value;</a:t>
            </a:r>
          </a:p>
          <a:p>
            <a:pPr lvl="1"/>
            <a:r>
              <a:rPr lang="en-US" sz="1200" b="1" dirty="0">
                <a:solidFill>
                  <a:srgbClr val="002060"/>
                </a:solidFill>
              </a:rPr>
              <a:t>return </a:t>
            </a:r>
            <a:r>
              <a:rPr lang="en-US" sz="1200" b="1" i="1" dirty="0">
                <a:solidFill>
                  <a:srgbClr val="002060"/>
                </a:solidFill>
              </a:rPr>
              <a:t>capacity;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Static Initialization Block</a:t>
            </a:r>
            <a:endParaRPr lang="en-US" sz="12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184150" y="1238248"/>
            <a:ext cx="6550025" cy="609599"/>
          </a:xfrm>
          <a:prstGeom prst="wedgeRoundRectCallout">
            <a:avLst>
              <a:gd name="adj1" fmla="val -19030"/>
              <a:gd name="adj2" fmla="val 131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There is an alternative to static blocks — </a:t>
            </a:r>
            <a:r>
              <a:rPr lang="en-US" sz="1000" dirty="0" smtClean="0"/>
              <a:t>We </a:t>
            </a:r>
            <a:r>
              <a:rPr lang="en-US" sz="1000" dirty="0"/>
              <a:t>can write a private static </a:t>
            </a:r>
            <a:r>
              <a:rPr lang="en-US" sz="1000" dirty="0" smtClean="0"/>
              <a:t>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advantage of private static methods is that they can be reused later if you need to reinitialize the class variable.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72215</TotalTime>
  <Words>68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6024</cp:revision>
  <dcterms:created xsi:type="dcterms:W3CDTF">2006-08-16T00:00:00Z</dcterms:created>
  <dcterms:modified xsi:type="dcterms:W3CDTF">2015-11-24T13:30:19Z</dcterms:modified>
</cp:coreProperties>
</file>