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4003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/>
              <a:t>codePointCount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1395"/>
              </p:ext>
            </p:extLst>
          </p:nvPr>
        </p:nvGraphicFramePr>
        <p:xfrm>
          <a:off x="239028" y="1981200"/>
          <a:ext cx="8627845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codePointCount(int beginIndex,  </a:t>
                      </a:r>
                    </a:p>
                    <a:p>
                      <a:r>
                        <a:rPr lang="en-US" sz="1200" dirty="0" smtClean="0"/>
                        <a:t>                                                     int endIndex)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Unicode code points in the specified text range of this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text range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beginIndex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extends to the </a:t>
                      </a:r>
                      <a:r>
                        <a:rPr lang="en-US" sz="1200" dirty="0" smtClean="0"/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Thus the length (in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of the text range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endIndex-beginIndex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Unpaired surrogates within the text range count as one code point each.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74971</TotalTime>
  <Words>22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6838</cp:revision>
  <dcterms:created xsi:type="dcterms:W3CDTF">2006-08-16T00:00:00Z</dcterms:created>
  <dcterms:modified xsi:type="dcterms:W3CDTF">2016-02-29T07:48:22Z</dcterms:modified>
</cp:coreProperties>
</file>