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5" r:id="rId2"/>
    <p:sldId id="402" r:id="rId3"/>
    <p:sldId id="406" r:id="rId4"/>
    <p:sldId id="408" r:id="rId5"/>
    <p:sldId id="407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45547" y="35738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field/attribute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250" y="1352549"/>
            <a:ext cx="259673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public String 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7800" y="1352550"/>
            <a:ext cx="256816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private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0" y="3277241"/>
            <a:ext cx="249196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0250" y="3229705"/>
            <a:ext cx="259673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protected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390737"/>
            <a:ext cx="1079009" cy="1049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52549"/>
            <a:ext cx="1079009" cy="1049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2" y="3305352"/>
            <a:ext cx="1079009" cy="1049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70" y="3352888"/>
            <a:ext cx="1079009" cy="10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649" y="486733"/>
            <a:ext cx="632256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At the </a:t>
            </a:r>
            <a:r>
              <a:rPr lang="en-US" sz="1100" b="1" dirty="0"/>
              <a:t>f</a:t>
            </a:r>
            <a:r>
              <a:rPr lang="en-US" sz="1100" b="1" dirty="0" smtClean="0"/>
              <a:t>ield/attribute</a:t>
            </a:r>
            <a:r>
              <a:rPr lang="en-US" sz="1100" dirty="0" smtClean="0"/>
              <a:t> level —public</a:t>
            </a:r>
            <a:r>
              <a:rPr lang="en-US" sz="1100" dirty="0"/>
              <a:t>, private, protected, or package-private (no explicit modifier</a:t>
            </a:r>
            <a:r>
              <a:rPr lang="en-US" sz="1100" dirty="0" smtClean="0"/>
              <a:t>) is allowed.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64866" y="19672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/>
              <a:t>public String 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687755" y="19672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132242" y="16207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45123" y="16207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69865" y="28816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60465" y="2590800"/>
            <a:ext cx="1676400" cy="1011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4058" y="3754395"/>
            <a:ext cx="452361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21629" y="1759294"/>
            <a:ext cx="1590607" cy="697115"/>
          </a:xfrm>
          <a:prstGeom prst="wedgeRectCallout">
            <a:avLst>
              <a:gd name="adj1" fmla="val 81878"/>
              <a:gd name="adj2" fmla="val 416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 smtClean="0"/>
              <a:t>field/attribute</a:t>
            </a:r>
            <a:r>
              <a:rPr lang="en-US" sz="1200" dirty="0" smtClean="0"/>
              <a:t>, </a:t>
            </a:r>
            <a:r>
              <a:rPr lang="en-US" sz="1200" dirty="0"/>
              <a:t>you can </a:t>
            </a:r>
            <a:r>
              <a:rPr lang="en-US" sz="1200" dirty="0" smtClean="0"/>
              <a:t>use the</a:t>
            </a:r>
            <a:r>
              <a:rPr lang="en-US" sz="1200" dirty="0"/>
              <a:t> </a:t>
            </a:r>
            <a:r>
              <a:rPr lang="en-US" sz="1200" b="1" dirty="0"/>
              <a:t>public</a:t>
            </a:r>
            <a:r>
              <a:rPr lang="en-US" sz="1200" dirty="0"/>
              <a:t> modifier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6155" y="475865"/>
            <a:ext cx="8226424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/>
              <a:t>field/attribute </a:t>
            </a:r>
            <a:r>
              <a:rPr lang="en-US" sz="1200" dirty="0" smtClean="0"/>
              <a:t>may </a:t>
            </a:r>
            <a:r>
              <a:rPr lang="en-US" sz="1200" dirty="0"/>
              <a:t>be declared with the modifier </a:t>
            </a:r>
            <a:r>
              <a:rPr lang="en-US" sz="1200" b="1" dirty="0"/>
              <a:t>public</a:t>
            </a:r>
            <a:r>
              <a:rPr lang="en-US" sz="1200" dirty="0"/>
              <a:t>, in which case that </a:t>
            </a:r>
            <a:r>
              <a:rPr lang="en-US" sz="1200" b="1" dirty="0"/>
              <a:t>field/attribute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345547" y="35738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field/attribute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54793" y="183754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/>
              <a:t>private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677682" y="183754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122169" y="149104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5050" y="149104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59792" y="275194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50392" y="240544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43985" y="3624645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22275" y="1629544"/>
            <a:ext cx="1680118" cy="697115"/>
          </a:xfrm>
          <a:prstGeom prst="wedgeRectCallout">
            <a:avLst>
              <a:gd name="adj1" fmla="val 74597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field/attribute</a:t>
            </a:r>
            <a:r>
              <a:rPr lang="en-US" sz="1200" dirty="0" smtClean="0"/>
              <a:t>, </a:t>
            </a:r>
            <a:r>
              <a:rPr lang="en-US" sz="1200" dirty="0"/>
              <a:t>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private</a:t>
            </a:r>
            <a:r>
              <a:rPr lang="en-US" sz="1200" dirty="0"/>
              <a:t> modifier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7617" y="408807"/>
            <a:ext cx="6101590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b="1" dirty="0"/>
              <a:t>private</a:t>
            </a:r>
            <a:r>
              <a:rPr lang="en-US" sz="1200" dirty="0"/>
              <a:t> modifier specifies that the </a:t>
            </a:r>
            <a:r>
              <a:rPr lang="en-US" sz="1200" b="1" dirty="0"/>
              <a:t>field/attribute</a:t>
            </a:r>
            <a:r>
              <a:rPr lang="en-US" sz="1200" dirty="0"/>
              <a:t> can only be accessed in its own class.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5547" y="35738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field/attribute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76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42017" y="1870247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protected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64906" y="1870247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909393" y="1523744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2274" y="1523744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7016" y="2784647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37616" y="2438144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09393" y="3523993"/>
            <a:ext cx="473681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</a:t>
            </a:r>
            <a:r>
              <a:rPr lang="en-US" sz="1200" dirty="0" smtClean="0"/>
              <a:t>field because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PrekgStudent class is subclass of Student class.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StudentMyPack2Test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0541" y="1523744"/>
            <a:ext cx="1641476" cy="835613"/>
          </a:xfrm>
          <a:prstGeom prst="wedgeRectCallout">
            <a:avLst>
              <a:gd name="adj1" fmla="val 63572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field/attribute</a:t>
            </a:r>
            <a:r>
              <a:rPr lang="en-US" sz="1200" dirty="0" smtClean="0"/>
              <a:t>, </a:t>
            </a:r>
            <a:r>
              <a:rPr lang="en-US" sz="1200" dirty="0"/>
              <a:t>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250" y="408806"/>
            <a:ext cx="712152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 specifies that the </a:t>
            </a:r>
            <a:r>
              <a:rPr lang="en-US" sz="1200" b="1" dirty="0"/>
              <a:t>field/attribute</a:t>
            </a:r>
            <a:r>
              <a:rPr lang="en-US" sz="1200" dirty="0"/>
              <a:t> can only be accessed within its own package (as with </a:t>
            </a:r>
            <a:r>
              <a:rPr lang="en-US" sz="1200" b="1" i="1" dirty="0"/>
              <a:t>package-private</a:t>
            </a:r>
            <a:r>
              <a:rPr lang="en-US" sz="1200" dirty="0"/>
              <a:t>) and, in addition, by a subclass of its class in another package.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05200" y="35739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field/attribute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89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79516" y="1856346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02405" y="1856346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846892" y="1509843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9773" y="1509843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4515" y="2770746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75115" y="2424243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68708" y="3643442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58956" y="1634441"/>
            <a:ext cx="1792190" cy="789802"/>
          </a:xfrm>
          <a:prstGeom prst="wedgeRectCallout">
            <a:avLst>
              <a:gd name="adj1" fmla="val 75876"/>
              <a:gd name="adj2" fmla="val 359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field/attribute</a:t>
            </a:r>
            <a:r>
              <a:rPr lang="en-US" sz="1200" dirty="0" smtClean="0"/>
              <a:t>, </a:t>
            </a:r>
            <a:r>
              <a:rPr lang="en-US" sz="1200" dirty="0"/>
              <a:t>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no </a:t>
            </a:r>
            <a:r>
              <a:rPr lang="en-US" sz="1200" b="1" dirty="0" smtClean="0"/>
              <a:t>modifier </a:t>
            </a:r>
            <a:r>
              <a:rPr lang="en-US" sz="1200" b="1" dirty="0"/>
              <a:t>(</a:t>
            </a:r>
            <a:r>
              <a:rPr lang="en-US" sz="1200" b="1" i="1" dirty="0"/>
              <a:t>package-private</a:t>
            </a:r>
            <a:r>
              <a:rPr lang="en-US" sz="1200" b="1" dirty="0"/>
              <a:t>)</a:t>
            </a:r>
            <a:r>
              <a:rPr lang="en-US" sz="1200" dirty="0"/>
              <a:t>  modifier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2776" y="475865"/>
            <a:ext cx="7634838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/>
              <a:t>a </a:t>
            </a:r>
            <a:r>
              <a:rPr lang="en-US" sz="1200" b="1" dirty="0"/>
              <a:t>field/attribute</a:t>
            </a:r>
            <a:r>
              <a:rPr lang="en-US" sz="1200" dirty="0" smtClean="0"/>
              <a:t> has </a:t>
            </a:r>
            <a:r>
              <a:rPr lang="en-US" sz="1200" b="1" dirty="0"/>
              <a:t>no modifier </a:t>
            </a:r>
            <a:r>
              <a:rPr lang="en-US" sz="1200" dirty="0"/>
              <a:t>(the default, also known as </a:t>
            </a:r>
            <a:r>
              <a:rPr lang="en-US" sz="1200" b="1" i="1" dirty="0"/>
              <a:t>package-private</a:t>
            </a:r>
            <a:r>
              <a:rPr lang="en-US" sz="1200" dirty="0"/>
              <a:t>), it is visible only within its own package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05200" y="35739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field/attribute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94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72059</TotalTime>
  <Words>415</Words>
  <Application>Microsoft Office PowerPoint</Application>
  <PresentationFormat>Custom</PresentationFormat>
  <Paragraphs>88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5899</cp:revision>
  <dcterms:created xsi:type="dcterms:W3CDTF">2006-08-16T00:00:00Z</dcterms:created>
  <dcterms:modified xsi:type="dcterms:W3CDTF">2015-11-20T14:21:19Z</dcterms:modified>
</cp:coreProperties>
</file>