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590800"/>
            <a:ext cx="5000625" cy="8096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3419475"/>
            <a:ext cx="5000625" cy="59055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066800"/>
            <a:ext cx="1752600" cy="1066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78250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7543</cp:revision>
  <dcterms:created xsi:type="dcterms:W3CDTF">2006-08-16T00:00:00Z</dcterms:created>
  <dcterms:modified xsi:type="dcterms:W3CDTF">2016-07-07T09:51:35Z</dcterms:modified>
</cp:coreProperties>
</file>