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10" r:id="rId2"/>
    <p:sldId id="41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74798"/>
            <a:ext cx="2505075" cy="168592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77539" y="50066"/>
            <a:ext cx="17430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Object class in 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75" y="465137"/>
            <a:ext cx="8551645" cy="830997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 </a:t>
            </a:r>
            <a:r>
              <a:rPr lang="en-US" sz="1200" b="1" dirty="0" smtClean="0"/>
              <a:t>java.lang.Object </a:t>
            </a:r>
            <a:r>
              <a:rPr lang="en-US" sz="1200" b="1" dirty="0" smtClean="0"/>
              <a:t>class</a:t>
            </a:r>
            <a:r>
              <a:rPr lang="en-US" sz="1200" dirty="0"/>
              <a:t> is the parent class of all the classes in java </a:t>
            </a:r>
            <a:r>
              <a:rPr lang="en-US" sz="1200" dirty="0" smtClean="0"/>
              <a:t>by default. </a:t>
            </a:r>
            <a:r>
              <a:rPr lang="en-US" sz="1200" dirty="0"/>
              <a:t>In other words, it is the topmost class of java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/>
              <a:t>java.lang.Object </a:t>
            </a:r>
            <a:r>
              <a:rPr lang="en-US" sz="1200" b="1" dirty="0" smtClean="0"/>
              <a:t>class</a:t>
            </a:r>
            <a:r>
              <a:rPr lang="en-US" sz="1200" dirty="0" smtClean="0"/>
              <a:t> </a:t>
            </a:r>
            <a:r>
              <a:rPr lang="en-US" sz="1200" dirty="0"/>
              <a:t>is beneficial if you want to refer any object whose type you don't know. Notice that parent class reference variable can refer the child class object, know as upcasting.</a:t>
            </a:r>
            <a:endParaRPr lang="en-US" sz="1200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612775" y="1981200"/>
            <a:ext cx="2816225" cy="612648"/>
          </a:xfrm>
          <a:prstGeom prst="wedgeRoundRectCallout">
            <a:avLst>
              <a:gd name="adj1" fmla="val 75833"/>
              <a:gd name="adj2" fmla="val 50062"/>
              <a:gd name="adj3" fmla="val 16667"/>
            </a:avLst>
          </a:prstGeom>
          <a:effectLst>
            <a:innerShdw blurRad="114300">
              <a:prstClr val="black"/>
            </a:inn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 can use Object class reference to </a:t>
            </a:r>
            <a:r>
              <a:rPr lang="en-US" sz="1200" dirty="0" smtClean="0"/>
              <a:t>refer </a:t>
            </a:r>
            <a:r>
              <a:rPr lang="en-US" sz="1200" dirty="0"/>
              <a:t>any </a:t>
            </a:r>
            <a:r>
              <a:rPr lang="en-US" sz="1200" dirty="0" smtClean="0"/>
              <a:t>type of objects </a:t>
            </a:r>
            <a:r>
              <a:rPr lang="en-US" sz="1200" dirty="0"/>
              <a:t>like </a:t>
            </a:r>
            <a:r>
              <a:rPr lang="en-US" sz="1200" dirty="0" smtClean="0"/>
              <a:t>Employee, Student etc.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77539" y="50066"/>
            <a:ext cx="17430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Object class 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7" y="465137"/>
            <a:ext cx="8569953" cy="42163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63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72787</TotalTime>
  <Words>29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6299</cp:revision>
  <dcterms:created xsi:type="dcterms:W3CDTF">2006-08-16T00:00:00Z</dcterms:created>
  <dcterms:modified xsi:type="dcterms:W3CDTF">2015-12-31T07:47:08Z</dcterms:modified>
</cp:coreProperties>
</file>