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25" r:id="rId2"/>
    <p:sldId id="426" r:id="rId3"/>
    <p:sldId id="430" r:id="rId4"/>
    <p:sldId id="427" r:id="rId5"/>
    <p:sldId id="428" r:id="rId6"/>
    <p:sldId id="432" r:id="rId7"/>
    <p:sldId id="431" r:id="rId8"/>
    <p:sldId id="429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io/PipedInputStream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io/PipedOutputStrea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pic>
        <p:nvPicPr>
          <p:cNvPr id="1026" name="Picture 2" descr="http://flylib.com/books/1/134/1/html/2/images/javaio2_09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5238750" cy="12287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57200" y="762000"/>
            <a:ext cx="8458200" cy="1066800"/>
          </a:xfrm>
          <a:prstGeom prst="wedgeRoundRectCallout">
            <a:avLst>
              <a:gd name="adj1" fmla="val -7207"/>
              <a:gd name="adj2" fmla="val 107143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>
                <a:solidFill>
                  <a:srgbClr val="C00000"/>
                </a:solidFill>
              </a:rPr>
              <a:t>java.io.PipedInputStream</a:t>
            </a:r>
            <a:r>
              <a:rPr lang="en-US" sz="1200" dirty="0"/>
              <a:t> </a:t>
            </a:r>
            <a:r>
              <a:rPr lang="en-US" sz="1200" dirty="0"/>
              <a:t>class and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>
                <a:solidFill>
                  <a:srgbClr val="C00000"/>
                </a:solidFill>
              </a:rPr>
              <a:t>java.io.PipedOutputStream</a:t>
            </a:r>
            <a:r>
              <a:rPr lang="en-US" sz="1200" dirty="0"/>
              <a:t> classes provide a convenient means to move data from one thread to another. Output from one thread becomes input for the other </a:t>
            </a:r>
            <a:r>
              <a:rPr lang="en-US" sz="1200" dirty="0" smtClean="0"/>
              <a:t>thread.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C00000"/>
                </a:solidFill>
              </a:rPr>
              <a:t>PipedInputStream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C00000"/>
                </a:solidFill>
              </a:rPr>
              <a:t>PipedOutputStream</a:t>
            </a:r>
            <a:r>
              <a:rPr lang="en-US" sz="1200" dirty="0"/>
              <a:t> classes can be used to read and write data simultaneously. Both streams are connected with each other using the connect() method of the </a:t>
            </a:r>
            <a:r>
              <a:rPr lang="en-US" sz="1200" dirty="0">
                <a:solidFill>
                  <a:srgbClr val="C00000"/>
                </a:solidFill>
              </a:rPr>
              <a:t>PipedOutputStream</a:t>
            </a:r>
            <a:r>
              <a:rPr lang="en-US" sz="1200" dirty="0"/>
              <a:t> 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5775"/>
            <a:ext cx="2762250" cy="1819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24125"/>
            <a:ext cx="7526337" cy="2457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66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647825"/>
            <a:ext cx="8116887" cy="1733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32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90550"/>
            <a:ext cx="7631113" cy="3848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23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85800"/>
            <a:ext cx="3152775" cy="1781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81350"/>
            <a:ext cx="5764213" cy="1333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23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681163"/>
            <a:ext cx="8878887" cy="1666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3953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866775"/>
            <a:ext cx="8402637" cy="3295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3953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3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PipedInputStream and PipedOutputStream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143000" y="2191435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docs.oracle.com/javase/8/docs/api/index.html?java/io/PipedInputStream.html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docs.oracle.com/javase/8/docs/api/index.html?java/io/PipedOutputStream.html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23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78078</TotalTime>
  <Words>55</Words>
  <Application>Microsoft Office PowerPoint</Application>
  <PresentationFormat>Custom</PresentationFormat>
  <Paragraphs>22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7534</cp:revision>
  <dcterms:created xsi:type="dcterms:W3CDTF">2006-08-16T00:00:00Z</dcterms:created>
  <dcterms:modified xsi:type="dcterms:W3CDTF">2016-07-25T08:41:37Z</dcterms:modified>
</cp:coreProperties>
</file>